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861" r:id="rId2"/>
    <p:sldId id="989" r:id="rId3"/>
    <p:sldId id="1261" r:id="rId4"/>
    <p:sldId id="1125" r:id="rId5"/>
    <p:sldId id="1213" r:id="rId6"/>
    <p:sldId id="1112" r:id="rId7"/>
    <p:sldId id="1113" r:id="rId8"/>
    <p:sldId id="1115" r:id="rId9"/>
    <p:sldId id="1116" r:id="rId10"/>
    <p:sldId id="832" r:id="rId11"/>
    <p:sldId id="1272" r:id="rId12"/>
    <p:sldId id="1275" r:id="rId13"/>
    <p:sldId id="1274" r:id="rId14"/>
    <p:sldId id="1276" r:id="rId15"/>
    <p:sldId id="1277" r:id="rId16"/>
    <p:sldId id="1278" r:id="rId17"/>
    <p:sldId id="1281" r:id="rId18"/>
    <p:sldId id="1280" r:id="rId19"/>
    <p:sldId id="1282" r:id="rId20"/>
    <p:sldId id="1285" r:id="rId21"/>
    <p:sldId id="1284" r:id="rId22"/>
    <p:sldId id="1286" r:id="rId23"/>
    <p:sldId id="1287" r:id="rId24"/>
    <p:sldId id="1288" r:id="rId25"/>
    <p:sldId id="1289" r:id="rId26"/>
    <p:sldId id="1290" r:id="rId27"/>
    <p:sldId id="1291" r:id="rId28"/>
    <p:sldId id="1292" r:id="rId29"/>
    <p:sldId id="1293" r:id="rId30"/>
    <p:sldId id="1294" r:id="rId31"/>
    <p:sldId id="1295" r:id="rId32"/>
    <p:sldId id="1296" r:id="rId33"/>
    <p:sldId id="1297" r:id="rId34"/>
    <p:sldId id="1298" r:id="rId35"/>
    <p:sldId id="1299" r:id="rId36"/>
    <p:sldId id="1301" r:id="rId37"/>
    <p:sldId id="1302" r:id="rId38"/>
    <p:sldId id="1300" r:id="rId39"/>
    <p:sldId id="1303" r:id="rId40"/>
    <p:sldId id="1304" r:id="rId41"/>
    <p:sldId id="1305" r:id="rId42"/>
    <p:sldId id="1306" r:id="rId43"/>
    <p:sldId id="1307" r:id="rId44"/>
    <p:sldId id="1308" r:id="rId45"/>
    <p:sldId id="1238" r:id="rId46"/>
    <p:sldId id="1239" r:id="rId47"/>
    <p:sldId id="1262" r:id="rId48"/>
    <p:sldId id="1268" r:id="rId49"/>
    <p:sldId id="1265" r:id="rId50"/>
    <p:sldId id="1263" r:id="rId51"/>
    <p:sldId id="1269" r:id="rId52"/>
    <p:sldId id="1266" r:id="rId53"/>
    <p:sldId id="1267" r:id="rId54"/>
    <p:sldId id="1270" r:id="rId55"/>
    <p:sldId id="1271" r:id="rId56"/>
    <p:sldId id="1264" r:id="rId57"/>
    <p:sldId id="1127" r:id="rId58"/>
    <p:sldId id="1128" r:id="rId59"/>
    <p:sldId id="1129" r:id="rId60"/>
    <p:sldId id="1131" r:id="rId61"/>
    <p:sldId id="1130" r:id="rId62"/>
    <p:sldId id="1133" r:id="rId63"/>
    <p:sldId id="1132" r:id="rId64"/>
    <p:sldId id="1190" r:id="rId65"/>
    <p:sldId id="1192" r:id="rId66"/>
    <p:sldId id="1191" r:id="rId67"/>
    <p:sldId id="1195" r:id="rId68"/>
    <p:sldId id="1196" r:id="rId69"/>
    <p:sldId id="1197" r:id="rId70"/>
    <p:sldId id="1198" r:id="rId71"/>
    <p:sldId id="1199" r:id="rId72"/>
    <p:sldId id="1200" r:id="rId73"/>
    <p:sldId id="1202" r:id="rId74"/>
    <p:sldId id="1220" r:id="rId75"/>
    <p:sldId id="1221" r:id="rId76"/>
    <p:sldId id="1218" r:id="rId77"/>
    <p:sldId id="1223" r:id="rId78"/>
    <p:sldId id="1222" r:id="rId79"/>
    <p:sldId id="1204" r:id="rId80"/>
    <p:sldId id="735" r:id="rId81"/>
    <p:sldId id="1240" r:id="rId82"/>
    <p:sldId id="1241" r:id="rId83"/>
    <p:sldId id="733" r:id="rId84"/>
    <p:sldId id="732" r:id="rId85"/>
    <p:sldId id="731" r:id="rId86"/>
    <p:sldId id="1242" r:id="rId87"/>
    <p:sldId id="1243" r:id="rId88"/>
    <p:sldId id="1245" r:id="rId89"/>
    <p:sldId id="1246" r:id="rId90"/>
    <p:sldId id="1247" r:id="rId91"/>
    <p:sldId id="1248" r:id="rId92"/>
    <p:sldId id="1249" r:id="rId93"/>
    <p:sldId id="1251" r:id="rId94"/>
    <p:sldId id="1250" r:id="rId95"/>
    <p:sldId id="1252" r:id="rId96"/>
    <p:sldId id="1254" r:id="rId97"/>
    <p:sldId id="1255" r:id="rId98"/>
    <p:sldId id="1256" r:id="rId99"/>
    <p:sldId id="673" r:id="rId100"/>
    <p:sldId id="1258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DECB20-5CD2-4469-87D0-E01773995408}" v="1577" dt="2023-10-25T04:05:23.2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0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microsoft.com/office/2016/11/relationships/changesInfo" Target="changesInfos/changesInfo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108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son Zhou" userId="be955f33642ecbf5" providerId="LiveId" clId="{33DECB20-5CD2-4469-87D0-E01773995408}"/>
    <pc:docChg chg="undo redo custSel addSld delSld modSld sldOrd">
      <pc:chgData name="Samson Zhou" userId="be955f33642ecbf5" providerId="LiveId" clId="{33DECB20-5CD2-4469-87D0-E01773995408}" dt="2023-10-25T04:05:23.249" v="2040" actId="20577"/>
      <pc:docMkLst>
        <pc:docMk/>
      </pc:docMkLst>
      <pc:sldChg chg="modSp mod">
        <pc:chgData name="Samson Zhou" userId="be955f33642ecbf5" providerId="LiveId" clId="{33DECB20-5CD2-4469-87D0-E01773995408}" dt="2023-10-25T02:48:49.345" v="148" actId="20577"/>
        <pc:sldMkLst>
          <pc:docMk/>
          <pc:sldMk cId="2839810350" sldId="1272"/>
        </pc:sldMkLst>
        <pc:spChg chg="mod">
          <ac:chgData name="Samson Zhou" userId="be955f33642ecbf5" providerId="LiveId" clId="{33DECB20-5CD2-4469-87D0-E01773995408}" dt="2023-10-25T02:48:49.345" v="148" actId="20577"/>
          <ac:spMkLst>
            <pc:docMk/>
            <pc:sldMk cId="2839810350" sldId="1272"/>
            <ac:spMk id="3" creationId="{15255D49-9D60-44DD-910D-2EBD0529DEC9}"/>
          </ac:spMkLst>
        </pc:spChg>
      </pc:sldChg>
      <pc:sldChg chg="modSp add del mod">
        <pc:chgData name="Samson Zhou" userId="be955f33642ecbf5" providerId="LiveId" clId="{33DECB20-5CD2-4469-87D0-E01773995408}" dt="2023-10-25T02:51:43.854" v="393" actId="47"/>
        <pc:sldMkLst>
          <pc:docMk/>
          <pc:sldMk cId="4206971480" sldId="1273"/>
        </pc:sldMkLst>
        <pc:spChg chg="mod">
          <ac:chgData name="Samson Zhou" userId="be955f33642ecbf5" providerId="LiveId" clId="{33DECB20-5CD2-4469-87D0-E01773995408}" dt="2023-10-25T02:49:19.938" v="200" actId="207"/>
          <ac:spMkLst>
            <pc:docMk/>
            <pc:sldMk cId="4206971480" sldId="1273"/>
            <ac:spMk id="3" creationId="{15255D49-9D60-44DD-910D-2EBD0529DEC9}"/>
          </ac:spMkLst>
        </pc:spChg>
      </pc:sldChg>
      <pc:sldChg chg="modSp add del mod">
        <pc:chgData name="Samson Zhou" userId="be955f33642ecbf5" providerId="LiveId" clId="{33DECB20-5CD2-4469-87D0-E01773995408}" dt="2023-10-25T02:49:09.798" v="161"/>
        <pc:sldMkLst>
          <pc:docMk/>
          <pc:sldMk cId="4290726504" sldId="1273"/>
        </pc:sldMkLst>
        <pc:spChg chg="mod">
          <ac:chgData name="Samson Zhou" userId="be955f33642ecbf5" providerId="LiveId" clId="{33DECB20-5CD2-4469-87D0-E01773995408}" dt="2023-10-25T02:49:09.298" v="160" actId="20577"/>
          <ac:spMkLst>
            <pc:docMk/>
            <pc:sldMk cId="4290726504" sldId="1273"/>
            <ac:spMk id="3" creationId="{15255D49-9D60-44DD-910D-2EBD0529DEC9}"/>
          </ac:spMkLst>
        </pc:spChg>
      </pc:sldChg>
      <pc:sldChg chg="modSp add mod">
        <pc:chgData name="Samson Zhou" userId="be955f33642ecbf5" providerId="LiveId" clId="{33DECB20-5CD2-4469-87D0-E01773995408}" dt="2023-10-25T02:51:29.667" v="388"/>
        <pc:sldMkLst>
          <pc:docMk/>
          <pc:sldMk cId="2123529962" sldId="1274"/>
        </pc:sldMkLst>
        <pc:spChg chg="mod">
          <ac:chgData name="Samson Zhou" userId="be955f33642ecbf5" providerId="LiveId" clId="{33DECB20-5CD2-4469-87D0-E01773995408}" dt="2023-10-25T02:51:29.667" v="388"/>
          <ac:spMkLst>
            <pc:docMk/>
            <pc:sldMk cId="2123529962" sldId="1274"/>
            <ac:spMk id="3" creationId="{15255D49-9D60-44DD-910D-2EBD0529DEC9}"/>
          </ac:spMkLst>
        </pc:spChg>
      </pc:sldChg>
      <pc:sldChg chg="modSp add mod">
        <pc:chgData name="Samson Zhou" userId="be955f33642ecbf5" providerId="LiveId" clId="{33DECB20-5CD2-4469-87D0-E01773995408}" dt="2023-10-25T02:51:16.214" v="386" actId="20577"/>
        <pc:sldMkLst>
          <pc:docMk/>
          <pc:sldMk cId="2674019585" sldId="1275"/>
        </pc:sldMkLst>
        <pc:spChg chg="mod">
          <ac:chgData name="Samson Zhou" userId="be955f33642ecbf5" providerId="LiveId" clId="{33DECB20-5CD2-4469-87D0-E01773995408}" dt="2023-10-25T02:51:16.214" v="386" actId="20577"/>
          <ac:spMkLst>
            <pc:docMk/>
            <pc:sldMk cId="2674019585" sldId="1275"/>
            <ac:spMk id="3" creationId="{15255D49-9D60-44DD-910D-2EBD0529DEC9}"/>
          </ac:spMkLst>
        </pc:spChg>
      </pc:sldChg>
      <pc:sldChg chg="modSp add mod">
        <pc:chgData name="Samson Zhou" userId="be955f33642ecbf5" providerId="LiveId" clId="{33DECB20-5CD2-4469-87D0-E01773995408}" dt="2023-10-25T02:51:41.307" v="392" actId="5793"/>
        <pc:sldMkLst>
          <pc:docMk/>
          <pc:sldMk cId="3689498040" sldId="1276"/>
        </pc:sldMkLst>
        <pc:spChg chg="mod">
          <ac:chgData name="Samson Zhou" userId="be955f33642ecbf5" providerId="LiveId" clId="{33DECB20-5CD2-4469-87D0-E01773995408}" dt="2023-10-25T02:51:41.307" v="392" actId="5793"/>
          <ac:spMkLst>
            <pc:docMk/>
            <pc:sldMk cId="3689498040" sldId="1276"/>
            <ac:spMk id="3" creationId="{15255D49-9D60-44DD-910D-2EBD0529DEC9}"/>
          </ac:spMkLst>
        </pc:spChg>
      </pc:sldChg>
      <pc:sldChg chg="modSp add mod">
        <pc:chgData name="Samson Zhou" userId="be955f33642ecbf5" providerId="LiveId" clId="{33DECB20-5CD2-4469-87D0-E01773995408}" dt="2023-10-25T03:49:19.548" v="1349"/>
        <pc:sldMkLst>
          <pc:docMk/>
          <pc:sldMk cId="177247634" sldId="1277"/>
        </pc:sldMkLst>
        <pc:spChg chg="mod">
          <ac:chgData name="Samson Zhou" userId="be955f33642ecbf5" providerId="LiveId" clId="{33DECB20-5CD2-4469-87D0-E01773995408}" dt="2023-10-25T03:49:19.548" v="1349"/>
          <ac:spMkLst>
            <pc:docMk/>
            <pc:sldMk cId="177247634" sldId="1277"/>
            <ac:spMk id="2" creationId="{6D984B7A-8516-47FC-9176-8158CF0B5C45}"/>
          </ac:spMkLst>
        </pc:spChg>
        <pc:spChg chg="mod">
          <ac:chgData name="Samson Zhou" userId="be955f33642ecbf5" providerId="LiveId" clId="{33DECB20-5CD2-4469-87D0-E01773995408}" dt="2023-10-25T02:52:44.148" v="436" actId="20577"/>
          <ac:spMkLst>
            <pc:docMk/>
            <pc:sldMk cId="177247634" sldId="1277"/>
            <ac:spMk id="3" creationId="{15255D49-9D60-44DD-910D-2EBD0529DEC9}"/>
          </ac:spMkLst>
        </pc:spChg>
      </pc:sldChg>
      <pc:sldChg chg="modSp add del mod">
        <pc:chgData name="Samson Zhou" userId="be955f33642ecbf5" providerId="LiveId" clId="{33DECB20-5CD2-4469-87D0-E01773995408}" dt="2023-10-25T03:49:17.416" v="1348"/>
        <pc:sldMkLst>
          <pc:docMk/>
          <pc:sldMk cId="1740175561" sldId="1278"/>
        </pc:sldMkLst>
        <pc:spChg chg="mod">
          <ac:chgData name="Samson Zhou" userId="be955f33642ecbf5" providerId="LiveId" clId="{33DECB20-5CD2-4469-87D0-E01773995408}" dt="2023-10-25T03:49:17.416" v="1348"/>
          <ac:spMkLst>
            <pc:docMk/>
            <pc:sldMk cId="1740175561" sldId="1278"/>
            <ac:spMk id="2" creationId="{6D984B7A-8516-47FC-9176-8158CF0B5C45}"/>
          </ac:spMkLst>
        </pc:spChg>
        <pc:spChg chg="mod">
          <ac:chgData name="Samson Zhou" userId="be955f33642ecbf5" providerId="LiveId" clId="{33DECB20-5CD2-4469-87D0-E01773995408}" dt="2023-10-25T02:54:19.298" v="518" actId="20577"/>
          <ac:spMkLst>
            <pc:docMk/>
            <pc:sldMk cId="1740175561" sldId="1278"/>
            <ac:spMk id="3" creationId="{15255D49-9D60-44DD-910D-2EBD0529DEC9}"/>
          </ac:spMkLst>
        </pc:spChg>
      </pc:sldChg>
      <pc:sldChg chg="add del">
        <pc:chgData name="Samson Zhou" userId="be955f33642ecbf5" providerId="LiveId" clId="{33DECB20-5CD2-4469-87D0-E01773995408}" dt="2023-10-25T02:53:41.300" v="458" actId="47"/>
        <pc:sldMkLst>
          <pc:docMk/>
          <pc:sldMk cId="302452174" sldId="1279"/>
        </pc:sldMkLst>
      </pc:sldChg>
      <pc:sldChg chg="add del">
        <pc:chgData name="Samson Zhou" userId="be955f33642ecbf5" providerId="LiveId" clId="{33DECB20-5CD2-4469-87D0-E01773995408}" dt="2023-10-25T02:52:57.898" v="447"/>
        <pc:sldMkLst>
          <pc:docMk/>
          <pc:sldMk cId="1073147570" sldId="1279"/>
        </pc:sldMkLst>
      </pc:sldChg>
      <pc:sldChg chg="modSp add mod">
        <pc:chgData name="Samson Zhou" userId="be955f33642ecbf5" providerId="LiveId" clId="{33DECB20-5CD2-4469-87D0-E01773995408}" dt="2023-10-25T03:49:14.556" v="1346"/>
        <pc:sldMkLst>
          <pc:docMk/>
          <pc:sldMk cId="976026112" sldId="1280"/>
        </pc:sldMkLst>
        <pc:spChg chg="mod">
          <ac:chgData name="Samson Zhou" userId="be955f33642ecbf5" providerId="LiveId" clId="{33DECB20-5CD2-4469-87D0-E01773995408}" dt="2023-10-25T03:49:14.556" v="1346"/>
          <ac:spMkLst>
            <pc:docMk/>
            <pc:sldMk cId="976026112" sldId="1280"/>
            <ac:spMk id="2" creationId="{A49DDC00-2744-B7F9-8394-609BE1AEC413}"/>
          </ac:spMkLst>
        </pc:spChg>
        <pc:spChg chg="mod">
          <ac:chgData name="Samson Zhou" userId="be955f33642ecbf5" providerId="LiveId" clId="{33DECB20-5CD2-4469-87D0-E01773995408}" dt="2023-10-25T03:21:29.803" v="953" actId="20577"/>
          <ac:spMkLst>
            <pc:docMk/>
            <pc:sldMk cId="976026112" sldId="1280"/>
            <ac:spMk id="3" creationId="{6666941B-6AAA-DFD0-8896-ACB1B4FE2AC6}"/>
          </ac:spMkLst>
        </pc:spChg>
        <pc:spChg chg="mod">
          <ac:chgData name="Samson Zhou" userId="be955f33642ecbf5" providerId="LiveId" clId="{33DECB20-5CD2-4469-87D0-E01773995408}" dt="2023-10-25T03:11:18.530" v="794" actId="14100"/>
          <ac:spMkLst>
            <pc:docMk/>
            <pc:sldMk cId="976026112" sldId="1280"/>
            <ac:spMk id="4" creationId="{054459EA-BE18-5A79-8DBD-4C60C3DF2483}"/>
          </ac:spMkLst>
        </pc:spChg>
        <pc:spChg chg="mod">
          <ac:chgData name="Samson Zhou" userId="be955f33642ecbf5" providerId="LiveId" clId="{33DECB20-5CD2-4469-87D0-E01773995408}" dt="2023-10-25T02:55:12.218" v="537" actId="1076"/>
          <ac:spMkLst>
            <pc:docMk/>
            <pc:sldMk cId="976026112" sldId="1280"/>
            <ac:spMk id="6" creationId="{22188AF3-CDCA-2AD8-951C-C36AA7522FDC}"/>
          </ac:spMkLst>
        </pc:spChg>
      </pc:sldChg>
      <pc:sldChg chg="delSp modSp add mod">
        <pc:chgData name="Samson Zhou" userId="be955f33642ecbf5" providerId="LiveId" clId="{33DECB20-5CD2-4469-87D0-E01773995408}" dt="2023-10-25T03:49:15.607" v="1347"/>
        <pc:sldMkLst>
          <pc:docMk/>
          <pc:sldMk cId="1824091200" sldId="1281"/>
        </pc:sldMkLst>
        <pc:spChg chg="mod">
          <ac:chgData name="Samson Zhou" userId="be955f33642ecbf5" providerId="LiveId" clId="{33DECB20-5CD2-4469-87D0-E01773995408}" dt="2023-10-25T03:49:15.607" v="1347"/>
          <ac:spMkLst>
            <pc:docMk/>
            <pc:sldMk cId="1824091200" sldId="1281"/>
            <ac:spMk id="2" creationId="{A49DDC00-2744-B7F9-8394-609BE1AEC413}"/>
          </ac:spMkLst>
        </pc:spChg>
        <pc:spChg chg="mod">
          <ac:chgData name="Samson Zhou" userId="be955f33642ecbf5" providerId="LiveId" clId="{33DECB20-5CD2-4469-87D0-E01773995408}" dt="2023-10-25T02:57:52.051" v="616" actId="20577"/>
          <ac:spMkLst>
            <pc:docMk/>
            <pc:sldMk cId="1824091200" sldId="1281"/>
            <ac:spMk id="3" creationId="{6666941B-6AAA-DFD0-8896-ACB1B4FE2AC6}"/>
          </ac:spMkLst>
        </pc:spChg>
        <pc:spChg chg="del">
          <ac:chgData name="Samson Zhou" userId="be955f33642ecbf5" providerId="LiveId" clId="{33DECB20-5CD2-4469-87D0-E01773995408}" dt="2023-10-25T02:57:50.301" v="615" actId="478"/>
          <ac:spMkLst>
            <pc:docMk/>
            <pc:sldMk cId="1824091200" sldId="1281"/>
            <ac:spMk id="4" creationId="{054459EA-BE18-5A79-8DBD-4C60C3DF2483}"/>
          </ac:spMkLst>
        </pc:spChg>
      </pc:sldChg>
      <pc:sldChg chg="modSp add mod">
        <pc:chgData name="Samson Zhou" userId="be955f33642ecbf5" providerId="LiveId" clId="{33DECB20-5CD2-4469-87D0-E01773995408}" dt="2023-10-25T03:49:12.216" v="1345"/>
        <pc:sldMkLst>
          <pc:docMk/>
          <pc:sldMk cId="1459824471" sldId="1282"/>
        </pc:sldMkLst>
        <pc:spChg chg="mod">
          <ac:chgData name="Samson Zhou" userId="be955f33642ecbf5" providerId="LiveId" clId="{33DECB20-5CD2-4469-87D0-E01773995408}" dt="2023-10-25T03:49:12.216" v="1345"/>
          <ac:spMkLst>
            <pc:docMk/>
            <pc:sldMk cId="1459824471" sldId="1282"/>
            <ac:spMk id="2" creationId="{6D984B7A-8516-47FC-9176-8158CF0B5C45}"/>
          </ac:spMkLst>
        </pc:spChg>
        <pc:spChg chg="mod">
          <ac:chgData name="Samson Zhou" userId="be955f33642ecbf5" providerId="LiveId" clId="{33DECB20-5CD2-4469-87D0-E01773995408}" dt="2023-10-25T03:01:31.402" v="697" actId="207"/>
          <ac:spMkLst>
            <pc:docMk/>
            <pc:sldMk cId="1459824471" sldId="1282"/>
            <ac:spMk id="3" creationId="{15255D49-9D60-44DD-910D-2EBD0529DEC9}"/>
          </ac:spMkLst>
        </pc:spChg>
      </pc:sldChg>
      <pc:sldChg chg="add del">
        <pc:chgData name="Samson Zhou" userId="be955f33642ecbf5" providerId="LiveId" clId="{33DECB20-5CD2-4469-87D0-E01773995408}" dt="2023-10-25T03:01:35.433" v="699" actId="47"/>
        <pc:sldMkLst>
          <pc:docMk/>
          <pc:sldMk cId="724354848" sldId="1283"/>
        </pc:sldMkLst>
      </pc:sldChg>
      <pc:sldChg chg="modSp add mod">
        <pc:chgData name="Samson Zhou" userId="be955f33642ecbf5" providerId="LiveId" clId="{33DECB20-5CD2-4469-87D0-E01773995408}" dt="2023-10-25T03:49:08.626" v="1343"/>
        <pc:sldMkLst>
          <pc:docMk/>
          <pc:sldMk cId="3213149576" sldId="1284"/>
        </pc:sldMkLst>
        <pc:spChg chg="mod">
          <ac:chgData name="Samson Zhou" userId="be955f33642ecbf5" providerId="LiveId" clId="{33DECB20-5CD2-4469-87D0-E01773995408}" dt="2023-10-25T03:49:08.626" v="1343"/>
          <ac:spMkLst>
            <pc:docMk/>
            <pc:sldMk cId="3213149576" sldId="1284"/>
            <ac:spMk id="2" creationId="{6D984B7A-8516-47FC-9176-8158CF0B5C45}"/>
          </ac:spMkLst>
        </pc:spChg>
        <pc:spChg chg="mod">
          <ac:chgData name="Samson Zhou" userId="be955f33642ecbf5" providerId="LiveId" clId="{33DECB20-5CD2-4469-87D0-E01773995408}" dt="2023-10-25T03:02:03.541" v="753" actId="20577"/>
          <ac:spMkLst>
            <pc:docMk/>
            <pc:sldMk cId="3213149576" sldId="1284"/>
            <ac:spMk id="3" creationId="{15255D49-9D60-44DD-910D-2EBD0529DEC9}"/>
          </ac:spMkLst>
        </pc:spChg>
      </pc:sldChg>
      <pc:sldChg chg="modSp add mod">
        <pc:chgData name="Samson Zhou" userId="be955f33642ecbf5" providerId="LiveId" clId="{33DECB20-5CD2-4469-87D0-E01773995408}" dt="2023-10-25T03:49:10.600" v="1344"/>
        <pc:sldMkLst>
          <pc:docMk/>
          <pc:sldMk cId="3784850104" sldId="1285"/>
        </pc:sldMkLst>
        <pc:spChg chg="mod">
          <ac:chgData name="Samson Zhou" userId="be955f33642ecbf5" providerId="LiveId" clId="{33DECB20-5CD2-4469-87D0-E01773995408}" dt="2023-10-25T03:49:10.600" v="1344"/>
          <ac:spMkLst>
            <pc:docMk/>
            <pc:sldMk cId="3784850104" sldId="1285"/>
            <ac:spMk id="2" creationId="{6D984B7A-8516-47FC-9176-8158CF0B5C45}"/>
          </ac:spMkLst>
        </pc:spChg>
        <pc:spChg chg="mod">
          <ac:chgData name="Samson Zhou" userId="be955f33642ecbf5" providerId="LiveId" clId="{33DECB20-5CD2-4469-87D0-E01773995408}" dt="2023-10-25T03:02:09.510" v="756" actId="20577"/>
          <ac:spMkLst>
            <pc:docMk/>
            <pc:sldMk cId="3784850104" sldId="1285"/>
            <ac:spMk id="3" creationId="{15255D49-9D60-44DD-910D-2EBD0529DEC9}"/>
          </ac:spMkLst>
        </pc:spChg>
      </pc:sldChg>
      <pc:sldChg chg="modSp add del">
        <pc:chgData name="Samson Zhou" userId="be955f33642ecbf5" providerId="LiveId" clId="{33DECB20-5CD2-4469-87D0-E01773995408}" dt="2023-10-25T03:07:09.908" v="775" actId="2696"/>
        <pc:sldMkLst>
          <pc:docMk/>
          <pc:sldMk cId="703124620" sldId="1286"/>
        </pc:sldMkLst>
        <pc:spChg chg="mod">
          <ac:chgData name="Samson Zhou" userId="be955f33642ecbf5" providerId="LiveId" clId="{33DECB20-5CD2-4469-87D0-E01773995408}" dt="2023-10-25T03:06:42.028" v="772" actId="20577"/>
          <ac:spMkLst>
            <pc:docMk/>
            <pc:sldMk cId="703124620" sldId="1286"/>
            <ac:spMk id="3" creationId="{15255D49-9D60-44DD-910D-2EBD0529DEC9}"/>
          </ac:spMkLst>
        </pc:spChg>
      </pc:sldChg>
      <pc:sldChg chg="modSp add mod">
        <pc:chgData name="Samson Zhou" userId="be955f33642ecbf5" providerId="LiveId" clId="{33DECB20-5CD2-4469-87D0-E01773995408}" dt="2023-10-25T03:49:07.616" v="1342"/>
        <pc:sldMkLst>
          <pc:docMk/>
          <pc:sldMk cId="3505142841" sldId="1286"/>
        </pc:sldMkLst>
        <pc:spChg chg="mod">
          <ac:chgData name="Samson Zhou" userId="be955f33642ecbf5" providerId="LiveId" clId="{33DECB20-5CD2-4469-87D0-E01773995408}" dt="2023-10-25T03:49:07.616" v="1342"/>
          <ac:spMkLst>
            <pc:docMk/>
            <pc:sldMk cId="3505142841" sldId="1286"/>
            <ac:spMk id="2" creationId="{6D984B7A-8516-47FC-9176-8158CF0B5C45}"/>
          </ac:spMkLst>
        </pc:spChg>
        <pc:spChg chg="mod">
          <ac:chgData name="Samson Zhou" userId="be955f33642ecbf5" providerId="LiveId" clId="{33DECB20-5CD2-4469-87D0-E01773995408}" dt="2023-10-25T03:07:29.867" v="778" actId="5793"/>
          <ac:spMkLst>
            <pc:docMk/>
            <pc:sldMk cId="3505142841" sldId="1286"/>
            <ac:spMk id="3" creationId="{15255D49-9D60-44DD-910D-2EBD0529DEC9}"/>
          </ac:spMkLst>
        </pc:spChg>
      </pc:sldChg>
      <pc:sldChg chg="modSp add mod">
        <pc:chgData name="Samson Zhou" userId="be955f33642ecbf5" providerId="LiveId" clId="{33DECB20-5CD2-4469-87D0-E01773995408}" dt="2023-10-25T03:49:06.580" v="1341"/>
        <pc:sldMkLst>
          <pc:docMk/>
          <pc:sldMk cId="2386554548" sldId="1287"/>
        </pc:sldMkLst>
        <pc:spChg chg="mod">
          <ac:chgData name="Samson Zhou" userId="be955f33642ecbf5" providerId="LiveId" clId="{33DECB20-5CD2-4469-87D0-E01773995408}" dt="2023-10-25T03:49:06.580" v="1341"/>
          <ac:spMkLst>
            <pc:docMk/>
            <pc:sldMk cId="2386554548" sldId="1287"/>
            <ac:spMk id="2" creationId="{A49DDC00-2744-B7F9-8394-609BE1AEC413}"/>
          </ac:spMkLst>
        </pc:spChg>
        <pc:spChg chg="mod">
          <ac:chgData name="Samson Zhou" userId="be955f33642ecbf5" providerId="LiveId" clId="{33DECB20-5CD2-4469-87D0-E01773995408}" dt="2023-10-25T03:33:50.810" v="1076" actId="20577"/>
          <ac:spMkLst>
            <pc:docMk/>
            <pc:sldMk cId="2386554548" sldId="1287"/>
            <ac:spMk id="3" creationId="{6666941B-6AAA-DFD0-8896-ACB1B4FE2AC6}"/>
          </ac:spMkLst>
        </pc:spChg>
        <pc:spChg chg="mod">
          <ac:chgData name="Samson Zhou" userId="be955f33642ecbf5" providerId="LiveId" clId="{33DECB20-5CD2-4469-87D0-E01773995408}" dt="2023-10-25T03:29:31.394" v="970" actId="20577"/>
          <ac:spMkLst>
            <pc:docMk/>
            <pc:sldMk cId="2386554548" sldId="1287"/>
            <ac:spMk id="4" creationId="{054459EA-BE18-5A79-8DBD-4C60C3DF2483}"/>
          </ac:spMkLst>
        </pc:spChg>
      </pc:sldChg>
      <pc:sldChg chg="modSp add mod ord">
        <pc:chgData name="Samson Zhou" userId="be955f33642ecbf5" providerId="LiveId" clId="{33DECB20-5CD2-4469-87D0-E01773995408}" dt="2023-10-25T03:49:05.511" v="1340"/>
        <pc:sldMkLst>
          <pc:docMk/>
          <pc:sldMk cId="1827078012" sldId="1288"/>
        </pc:sldMkLst>
        <pc:spChg chg="mod">
          <ac:chgData name="Samson Zhou" userId="be955f33642ecbf5" providerId="LiveId" clId="{33DECB20-5CD2-4469-87D0-E01773995408}" dt="2023-10-25T03:49:05.511" v="1340"/>
          <ac:spMkLst>
            <pc:docMk/>
            <pc:sldMk cId="1827078012" sldId="1288"/>
            <ac:spMk id="2" creationId="{6D984B7A-8516-47FC-9176-8158CF0B5C45}"/>
          </ac:spMkLst>
        </pc:spChg>
        <pc:spChg chg="mod">
          <ac:chgData name="Samson Zhou" userId="be955f33642ecbf5" providerId="LiveId" clId="{33DECB20-5CD2-4469-87D0-E01773995408}" dt="2023-10-25T03:35:49.981" v="1114" actId="207"/>
          <ac:spMkLst>
            <pc:docMk/>
            <pc:sldMk cId="1827078012" sldId="1288"/>
            <ac:spMk id="3" creationId="{15255D49-9D60-44DD-910D-2EBD0529DEC9}"/>
          </ac:spMkLst>
        </pc:spChg>
      </pc:sldChg>
      <pc:sldChg chg="modSp add mod">
        <pc:chgData name="Samson Zhou" userId="be955f33642ecbf5" providerId="LiveId" clId="{33DECB20-5CD2-4469-87D0-E01773995408}" dt="2023-10-25T03:45:30.917" v="1217"/>
        <pc:sldMkLst>
          <pc:docMk/>
          <pc:sldMk cId="2686272635" sldId="1289"/>
        </pc:sldMkLst>
        <pc:spChg chg="mod">
          <ac:chgData name="Samson Zhou" userId="be955f33642ecbf5" providerId="LiveId" clId="{33DECB20-5CD2-4469-87D0-E01773995408}" dt="2023-10-25T03:45:30.917" v="1217"/>
          <ac:spMkLst>
            <pc:docMk/>
            <pc:sldMk cId="2686272635" sldId="1289"/>
            <ac:spMk id="2" creationId="{6D984B7A-8516-47FC-9176-8158CF0B5C45}"/>
          </ac:spMkLst>
        </pc:spChg>
        <pc:spChg chg="mod">
          <ac:chgData name="Samson Zhou" userId="be955f33642ecbf5" providerId="LiveId" clId="{33DECB20-5CD2-4469-87D0-E01773995408}" dt="2023-10-25T03:44:25.004" v="1208" actId="20577"/>
          <ac:spMkLst>
            <pc:docMk/>
            <pc:sldMk cId="2686272635" sldId="1289"/>
            <ac:spMk id="3" creationId="{15255D49-9D60-44DD-910D-2EBD0529DEC9}"/>
          </ac:spMkLst>
        </pc:spChg>
      </pc:sldChg>
      <pc:sldChg chg="modSp add mod">
        <pc:chgData name="Samson Zhou" userId="be955f33642ecbf5" providerId="LiveId" clId="{33DECB20-5CD2-4469-87D0-E01773995408}" dt="2023-10-25T03:45:27.181" v="1216" actId="20577"/>
        <pc:sldMkLst>
          <pc:docMk/>
          <pc:sldMk cId="3664537609" sldId="1290"/>
        </pc:sldMkLst>
        <pc:spChg chg="mod">
          <ac:chgData name="Samson Zhou" userId="be955f33642ecbf5" providerId="LiveId" clId="{33DECB20-5CD2-4469-87D0-E01773995408}" dt="2023-10-25T03:45:27.181" v="1216" actId="20577"/>
          <ac:spMkLst>
            <pc:docMk/>
            <pc:sldMk cId="3664537609" sldId="1290"/>
            <ac:spMk id="2" creationId="{6D984B7A-8516-47FC-9176-8158CF0B5C45}"/>
          </ac:spMkLst>
        </pc:spChg>
        <pc:spChg chg="mod">
          <ac:chgData name="Samson Zhou" userId="be955f33642ecbf5" providerId="LiveId" clId="{33DECB20-5CD2-4469-87D0-E01773995408}" dt="2023-10-25T03:33:05.810" v="1051" actId="20577"/>
          <ac:spMkLst>
            <pc:docMk/>
            <pc:sldMk cId="3664537609" sldId="1290"/>
            <ac:spMk id="3" creationId="{15255D49-9D60-44DD-910D-2EBD0529DEC9}"/>
          </ac:spMkLst>
        </pc:spChg>
      </pc:sldChg>
      <pc:sldChg chg="modSp add mod">
        <pc:chgData name="Samson Zhou" userId="be955f33642ecbf5" providerId="LiveId" clId="{33DECB20-5CD2-4469-87D0-E01773995408}" dt="2023-10-25T03:45:32.730" v="1218"/>
        <pc:sldMkLst>
          <pc:docMk/>
          <pc:sldMk cId="3754794875" sldId="1291"/>
        </pc:sldMkLst>
        <pc:spChg chg="mod">
          <ac:chgData name="Samson Zhou" userId="be955f33642ecbf5" providerId="LiveId" clId="{33DECB20-5CD2-4469-87D0-E01773995408}" dt="2023-10-25T03:45:32.730" v="1218"/>
          <ac:spMkLst>
            <pc:docMk/>
            <pc:sldMk cId="3754794875" sldId="1291"/>
            <ac:spMk id="2" creationId="{A49DDC00-2744-B7F9-8394-609BE1AEC413}"/>
          </ac:spMkLst>
        </pc:spChg>
        <pc:spChg chg="mod">
          <ac:chgData name="Samson Zhou" userId="be955f33642ecbf5" providerId="LiveId" clId="{33DECB20-5CD2-4469-87D0-E01773995408}" dt="2023-10-25T03:40:04.947" v="1142" actId="20577"/>
          <ac:spMkLst>
            <pc:docMk/>
            <pc:sldMk cId="3754794875" sldId="1291"/>
            <ac:spMk id="3" creationId="{6666941B-6AAA-DFD0-8896-ACB1B4FE2AC6}"/>
          </ac:spMkLst>
        </pc:spChg>
        <pc:spChg chg="mod">
          <ac:chgData name="Samson Zhou" userId="be955f33642ecbf5" providerId="LiveId" clId="{33DECB20-5CD2-4469-87D0-E01773995408}" dt="2023-10-25T03:34:08.323" v="1079" actId="20577"/>
          <ac:spMkLst>
            <pc:docMk/>
            <pc:sldMk cId="3754794875" sldId="1291"/>
            <ac:spMk id="4" creationId="{054459EA-BE18-5A79-8DBD-4C60C3DF2483}"/>
          </ac:spMkLst>
        </pc:spChg>
      </pc:sldChg>
      <pc:sldChg chg="modSp add mod ord">
        <pc:chgData name="Samson Zhou" userId="be955f33642ecbf5" providerId="LiveId" clId="{33DECB20-5CD2-4469-87D0-E01773995408}" dt="2023-10-25T03:45:33.967" v="1219"/>
        <pc:sldMkLst>
          <pc:docMk/>
          <pc:sldMk cId="2517355752" sldId="1292"/>
        </pc:sldMkLst>
        <pc:spChg chg="mod">
          <ac:chgData name="Samson Zhou" userId="be955f33642ecbf5" providerId="LiveId" clId="{33DECB20-5CD2-4469-87D0-E01773995408}" dt="2023-10-25T03:45:33.967" v="1219"/>
          <ac:spMkLst>
            <pc:docMk/>
            <pc:sldMk cId="2517355752" sldId="1292"/>
            <ac:spMk id="2" creationId="{6D984B7A-8516-47FC-9176-8158CF0B5C45}"/>
          </ac:spMkLst>
        </pc:spChg>
        <pc:spChg chg="mod">
          <ac:chgData name="Samson Zhou" userId="be955f33642ecbf5" providerId="LiveId" clId="{33DECB20-5CD2-4469-87D0-E01773995408}" dt="2023-10-25T03:42:14.714" v="1180" actId="20577"/>
          <ac:spMkLst>
            <pc:docMk/>
            <pc:sldMk cId="2517355752" sldId="1292"/>
            <ac:spMk id="3" creationId="{15255D49-9D60-44DD-910D-2EBD0529DEC9}"/>
          </ac:spMkLst>
        </pc:spChg>
      </pc:sldChg>
      <pc:sldChg chg="modSp add mod ord">
        <pc:chgData name="Samson Zhou" userId="be955f33642ecbf5" providerId="LiveId" clId="{33DECB20-5CD2-4469-87D0-E01773995408}" dt="2023-10-25T03:45:36.449" v="1222"/>
        <pc:sldMkLst>
          <pc:docMk/>
          <pc:sldMk cId="2481238487" sldId="1293"/>
        </pc:sldMkLst>
        <pc:spChg chg="mod">
          <ac:chgData name="Samson Zhou" userId="be955f33642ecbf5" providerId="LiveId" clId="{33DECB20-5CD2-4469-87D0-E01773995408}" dt="2023-10-25T03:45:36.449" v="1222"/>
          <ac:spMkLst>
            <pc:docMk/>
            <pc:sldMk cId="2481238487" sldId="1293"/>
            <ac:spMk id="2" creationId="{6D984B7A-8516-47FC-9176-8158CF0B5C45}"/>
          </ac:spMkLst>
        </pc:spChg>
        <pc:spChg chg="mod">
          <ac:chgData name="Samson Zhou" userId="be955f33642ecbf5" providerId="LiveId" clId="{33DECB20-5CD2-4469-87D0-E01773995408}" dt="2023-10-25T03:38:41.591" v="1131" actId="20577"/>
          <ac:spMkLst>
            <pc:docMk/>
            <pc:sldMk cId="2481238487" sldId="1293"/>
            <ac:spMk id="3" creationId="{15255D49-9D60-44DD-910D-2EBD0529DEC9}"/>
          </ac:spMkLst>
        </pc:spChg>
      </pc:sldChg>
      <pc:sldChg chg="modSp add mod">
        <pc:chgData name="Samson Zhou" userId="be955f33642ecbf5" providerId="LiveId" clId="{33DECB20-5CD2-4469-87D0-E01773995408}" dt="2023-10-25T03:45:38.582" v="1223"/>
        <pc:sldMkLst>
          <pc:docMk/>
          <pc:sldMk cId="1515533798" sldId="1294"/>
        </pc:sldMkLst>
        <pc:spChg chg="mod">
          <ac:chgData name="Samson Zhou" userId="be955f33642ecbf5" providerId="LiveId" clId="{33DECB20-5CD2-4469-87D0-E01773995408}" dt="2023-10-25T03:45:38.582" v="1223"/>
          <ac:spMkLst>
            <pc:docMk/>
            <pc:sldMk cId="1515533798" sldId="1294"/>
            <ac:spMk id="2" creationId="{6D984B7A-8516-47FC-9176-8158CF0B5C45}"/>
          </ac:spMkLst>
        </pc:spChg>
        <pc:spChg chg="mod">
          <ac:chgData name="Samson Zhou" userId="be955f33642ecbf5" providerId="LiveId" clId="{33DECB20-5CD2-4469-87D0-E01773995408}" dt="2023-10-25T03:39:33.560" v="1133" actId="20577"/>
          <ac:spMkLst>
            <pc:docMk/>
            <pc:sldMk cId="1515533798" sldId="1294"/>
            <ac:spMk id="3" creationId="{15255D49-9D60-44DD-910D-2EBD0529DEC9}"/>
          </ac:spMkLst>
        </pc:spChg>
      </pc:sldChg>
      <pc:sldChg chg="modSp add del mod">
        <pc:chgData name="Samson Zhou" userId="be955f33642ecbf5" providerId="LiveId" clId="{33DECB20-5CD2-4469-87D0-E01773995408}" dt="2023-10-25T03:45:47.218" v="1224"/>
        <pc:sldMkLst>
          <pc:docMk/>
          <pc:sldMk cId="1785614225" sldId="1295"/>
        </pc:sldMkLst>
        <pc:spChg chg="mod">
          <ac:chgData name="Samson Zhou" userId="be955f33642ecbf5" providerId="LiveId" clId="{33DECB20-5CD2-4469-87D0-E01773995408}" dt="2023-10-25T03:45:47.218" v="1224"/>
          <ac:spMkLst>
            <pc:docMk/>
            <pc:sldMk cId="1785614225" sldId="1295"/>
            <ac:spMk id="2" creationId="{A49DDC00-2744-B7F9-8394-609BE1AEC413}"/>
          </ac:spMkLst>
        </pc:spChg>
        <pc:spChg chg="mod">
          <ac:chgData name="Samson Zhou" userId="be955f33642ecbf5" providerId="LiveId" clId="{33DECB20-5CD2-4469-87D0-E01773995408}" dt="2023-10-25T03:40:17.968" v="1158" actId="20577"/>
          <ac:spMkLst>
            <pc:docMk/>
            <pc:sldMk cId="1785614225" sldId="1295"/>
            <ac:spMk id="3" creationId="{6666941B-6AAA-DFD0-8896-ACB1B4FE2AC6}"/>
          </ac:spMkLst>
        </pc:spChg>
        <pc:spChg chg="mod">
          <ac:chgData name="Samson Zhou" userId="be955f33642ecbf5" providerId="LiveId" clId="{33DECB20-5CD2-4469-87D0-E01773995408}" dt="2023-10-25T03:40:35.736" v="1171" actId="20577"/>
          <ac:spMkLst>
            <pc:docMk/>
            <pc:sldMk cId="1785614225" sldId="1295"/>
            <ac:spMk id="4" creationId="{054459EA-BE18-5A79-8DBD-4C60C3DF2483}"/>
          </ac:spMkLst>
        </pc:spChg>
      </pc:sldChg>
      <pc:sldChg chg="modSp add mod">
        <pc:chgData name="Samson Zhou" userId="be955f33642ecbf5" providerId="LiveId" clId="{33DECB20-5CD2-4469-87D0-E01773995408}" dt="2023-10-25T03:46:07.384" v="1228" actId="20577"/>
        <pc:sldMkLst>
          <pc:docMk/>
          <pc:sldMk cId="2898147936" sldId="1296"/>
        </pc:sldMkLst>
        <pc:spChg chg="mod">
          <ac:chgData name="Samson Zhou" userId="be955f33642ecbf5" providerId="LiveId" clId="{33DECB20-5CD2-4469-87D0-E01773995408}" dt="2023-10-25T03:45:48.762" v="1225"/>
          <ac:spMkLst>
            <pc:docMk/>
            <pc:sldMk cId="2898147936" sldId="1296"/>
            <ac:spMk id="2" creationId="{6D984B7A-8516-47FC-9176-8158CF0B5C45}"/>
          </ac:spMkLst>
        </pc:spChg>
        <pc:spChg chg="mod">
          <ac:chgData name="Samson Zhou" userId="be955f33642ecbf5" providerId="LiveId" clId="{33DECB20-5CD2-4469-87D0-E01773995408}" dt="2023-10-25T03:46:07.384" v="1228" actId="20577"/>
          <ac:spMkLst>
            <pc:docMk/>
            <pc:sldMk cId="2898147936" sldId="1296"/>
            <ac:spMk id="3" creationId="{15255D49-9D60-44DD-910D-2EBD0529DEC9}"/>
          </ac:spMkLst>
        </pc:spChg>
      </pc:sldChg>
      <pc:sldChg chg="modSp add mod">
        <pc:chgData name="Samson Zhou" userId="be955f33642ecbf5" providerId="LiveId" clId="{33DECB20-5CD2-4469-87D0-E01773995408}" dt="2023-10-25T03:46:10.373" v="1229" actId="20577"/>
        <pc:sldMkLst>
          <pc:docMk/>
          <pc:sldMk cId="2427051973" sldId="1297"/>
        </pc:sldMkLst>
        <pc:spChg chg="mod">
          <ac:chgData name="Samson Zhou" userId="be955f33642ecbf5" providerId="LiveId" clId="{33DECB20-5CD2-4469-87D0-E01773995408}" dt="2023-10-25T03:45:50.933" v="1226"/>
          <ac:spMkLst>
            <pc:docMk/>
            <pc:sldMk cId="2427051973" sldId="1297"/>
            <ac:spMk id="2" creationId="{6D984B7A-8516-47FC-9176-8158CF0B5C45}"/>
          </ac:spMkLst>
        </pc:spChg>
        <pc:spChg chg="mod">
          <ac:chgData name="Samson Zhou" userId="be955f33642ecbf5" providerId="LiveId" clId="{33DECB20-5CD2-4469-87D0-E01773995408}" dt="2023-10-25T03:46:10.373" v="1229" actId="20577"/>
          <ac:spMkLst>
            <pc:docMk/>
            <pc:sldMk cId="2427051973" sldId="1297"/>
            <ac:spMk id="3" creationId="{15255D49-9D60-44DD-910D-2EBD0529DEC9}"/>
          </ac:spMkLst>
        </pc:spChg>
      </pc:sldChg>
      <pc:sldChg chg="modSp add mod">
        <pc:chgData name="Samson Zhou" userId="be955f33642ecbf5" providerId="LiveId" clId="{33DECB20-5CD2-4469-87D0-E01773995408}" dt="2023-10-25T03:46:42.414" v="1274" actId="207"/>
        <pc:sldMkLst>
          <pc:docMk/>
          <pc:sldMk cId="778248128" sldId="1298"/>
        </pc:sldMkLst>
        <pc:spChg chg="mod">
          <ac:chgData name="Samson Zhou" userId="be955f33642ecbf5" providerId="LiveId" clId="{33DECB20-5CD2-4469-87D0-E01773995408}" dt="2023-10-25T03:46:42.414" v="1274" actId="207"/>
          <ac:spMkLst>
            <pc:docMk/>
            <pc:sldMk cId="778248128" sldId="1298"/>
            <ac:spMk id="3" creationId="{15255D49-9D60-44DD-910D-2EBD0529DEC9}"/>
          </ac:spMkLst>
        </pc:spChg>
      </pc:sldChg>
      <pc:sldChg chg="addSp modSp add mod modAnim">
        <pc:chgData name="Samson Zhou" userId="be955f33642ecbf5" providerId="LiveId" clId="{33DECB20-5CD2-4469-87D0-E01773995408}" dt="2023-10-25T03:48:13.289" v="1339" actId="207"/>
        <pc:sldMkLst>
          <pc:docMk/>
          <pc:sldMk cId="3268776523" sldId="1299"/>
        </pc:sldMkLst>
        <pc:spChg chg="mod">
          <ac:chgData name="Samson Zhou" userId="be955f33642ecbf5" providerId="LiveId" clId="{33DECB20-5CD2-4469-87D0-E01773995408}" dt="2023-10-25T03:48:13.289" v="1339" actId="207"/>
          <ac:spMkLst>
            <pc:docMk/>
            <pc:sldMk cId="3268776523" sldId="1299"/>
            <ac:spMk id="3" creationId="{15255D49-9D60-44DD-910D-2EBD0529DEC9}"/>
          </ac:spMkLst>
        </pc:spChg>
        <pc:spChg chg="add mod">
          <ac:chgData name="Samson Zhou" userId="be955f33642ecbf5" providerId="LiveId" clId="{33DECB20-5CD2-4469-87D0-E01773995408}" dt="2023-10-25T03:48:03.448" v="1333" actId="1076"/>
          <ac:spMkLst>
            <pc:docMk/>
            <pc:sldMk cId="3268776523" sldId="1299"/>
            <ac:spMk id="4" creationId="{BB5BDD9F-D7AC-292D-CBAE-33D056736A2E}"/>
          </ac:spMkLst>
        </pc:spChg>
      </pc:sldChg>
      <pc:sldChg chg="modSp add mod">
        <pc:chgData name="Samson Zhou" userId="be955f33642ecbf5" providerId="LiveId" clId="{33DECB20-5CD2-4469-87D0-E01773995408}" dt="2023-10-25T03:51:21.331" v="1455" actId="5793"/>
        <pc:sldMkLst>
          <pc:docMk/>
          <pc:sldMk cId="556392065" sldId="1300"/>
        </pc:sldMkLst>
        <pc:spChg chg="mod">
          <ac:chgData name="Samson Zhou" userId="be955f33642ecbf5" providerId="LiveId" clId="{33DECB20-5CD2-4469-87D0-E01773995408}" dt="2023-10-25T03:51:21.331" v="1455" actId="5793"/>
          <ac:spMkLst>
            <pc:docMk/>
            <pc:sldMk cId="556392065" sldId="1300"/>
            <ac:spMk id="3" creationId="{15255D49-9D60-44DD-910D-2EBD0529DEC9}"/>
          </ac:spMkLst>
        </pc:spChg>
      </pc:sldChg>
      <pc:sldChg chg="add ord">
        <pc:chgData name="Samson Zhou" userId="be955f33642ecbf5" providerId="LiveId" clId="{33DECB20-5CD2-4469-87D0-E01773995408}" dt="2023-10-25T03:50:44.556" v="1419"/>
        <pc:sldMkLst>
          <pc:docMk/>
          <pc:sldMk cId="1416461391" sldId="1301"/>
        </pc:sldMkLst>
      </pc:sldChg>
      <pc:sldChg chg="modSp add mod">
        <pc:chgData name="Samson Zhou" userId="be955f33642ecbf5" providerId="LiveId" clId="{33DECB20-5CD2-4469-87D0-E01773995408}" dt="2023-10-25T03:51:14.395" v="1453" actId="20577"/>
        <pc:sldMkLst>
          <pc:docMk/>
          <pc:sldMk cId="4074475769" sldId="1302"/>
        </pc:sldMkLst>
        <pc:spChg chg="mod">
          <ac:chgData name="Samson Zhou" userId="be955f33642ecbf5" providerId="LiveId" clId="{33DECB20-5CD2-4469-87D0-E01773995408}" dt="2023-10-25T03:51:14.395" v="1453" actId="20577"/>
          <ac:spMkLst>
            <pc:docMk/>
            <pc:sldMk cId="4074475769" sldId="1302"/>
            <ac:spMk id="3" creationId="{15255D49-9D60-44DD-910D-2EBD0529DEC9}"/>
          </ac:spMkLst>
        </pc:spChg>
      </pc:sldChg>
      <pc:sldChg chg="modSp add mod">
        <pc:chgData name="Samson Zhou" userId="be955f33642ecbf5" providerId="LiveId" clId="{33DECB20-5CD2-4469-87D0-E01773995408}" dt="2023-10-25T03:54:07.283" v="1572" actId="20577"/>
        <pc:sldMkLst>
          <pc:docMk/>
          <pc:sldMk cId="461172896" sldId="1303"/>
        </pc:sldMkLst>
        <pc:spChg chg="mod">
          <ac:chgData name="Samson Zhou" userId="be955f33642ecbf5" providerId="LiveId" clId="{33DECB20-5CD2-4469-87D0-E01773995408}" dt="2023-10-25T03:54:07.283" v="1572" actId="20577"/>
          <ac:spMkLst>
            <pc:docMk/>
            <pc:sldMk cId="461172896" sldId="1303"/>
            <ac:spMk id="2" creationId="{6D984B7A-8516-47FC-9176-8158CF0B5C45}"/>
          </ac:spMkLst>
        </pc:spChg>
        <pc:spChg chg="mod">
          <ac:chgData name="Samson Zhou" userId="be955f33642ecbf5" providerId="LiveId" clId="{33DECB20-5CD2-4469-87D0-E01773995408}" dt="2023-10-25T03:52:01.041" v="1500" actId="20577"/>
          <ac:spMkLst>
            <pc:docMk/>
            <pc:sldMk cId="461172896" sldId="1303"/>
            <ac:spMk id="3" creationId="{15255D49-9D60-44DD-910D-2EBD0529DEC9}"/>
          </ac:spMkLst>
        </pc:spChg>
      </pc:sldChg>
      <pc:sldChg chg="delSp modSp add mod">
        <pc:chgData name="Samson Zhou" userId="be955f33642ecbf5" providerId="LiveId" clId="{33DECB20-5CD2-4469-87D0-E01773995408}" dt="2023-10-25T03:54:02.187" v="1561" actId="20577"/>
        <pc:sldMkLst>
          <pc:docMk/>
          <pc:sldMk cId="229800698" sldId="1304"/>
        </pc:sldMkLst>
        <pc:spChg chg="mod">
          <ac:chgData name="Samson Zhou" userId="be955f33642ecbf5" providerId="LiveId" clId="{33DECB20-5CD2-4469-87D0-E01773995408}" dt="2023-10-25T03:54:02.187" v="1561" actId="20577"/>
          <ac:spMkLst>
            <pc:docMk/>
            <pc:sldMk cId="229800698" sldId="1304"/>
            <ac:spMk id="2" creationId="{A49DDC00-2744-B7F9-8394-609BE1AEC413}"/>
          </ac:spMkLst>
        </pc:spChg>
        <pc:spChg chg="mod">
          <ac:chgData name="Samson Zhou" userId="be955f33642ecbf5" providerId="LiveId" clId="{33DECB20-5CD2-4469-87D0-E01773995408}" dt="2023-10-25T03:53:46.945" v="1550" actId="20577"/>
          <ac:spMkLst>
            <pc:docMk/>
            <pc:sldMk cId="229800698" sldId="1304"/>
            <ac:spMk id="3" creationId="{6666941B-6AAA-DFD0-8896-ACB1B4FE2AC6}"/>
          </ac:spMkLst>
        </pc:spChg>
        <pc:spChg chg="del">
          <ac:chgData name="Samson Zhou" userId="be955f33642ecbf5" providerId="LiveId" clId="{33DECB20-5CD2-4469-87D0-E01773995408}" dt="2023-10-25T03:53:45.015" v="1548" actId="478"/>
          <ac:spMkLst>
            <pc:docMk/>
            <pc:sldMk cId="229800698" sldId="1304"/>
            <ac:spMk id="4" creationId="{054459EA-BE18-5A79-8DBD-4C60C3DF2483}"/>
          </ac:spMkLst>
        </pc:spChg>
      </pc:sldChg>
      <pc:sldChg chg="modSp add mod">
        <pc:chgData name="Samson Zhou" userId="be955f33642ecbf5" providerId="LiveId" clId="{33DECB20-5CD2-4469-87D0-E01773995408}" dt="2023-10-25T04:02:40.598" v="1920" actId="20577"/>
        <pc:sldMkLst>
          <pc:docMk/>
          <pc:sldMk cId="2804941359" sldId="1305"/>
        </pc:sldMkLst>
        <pc:spChg chg="mod">
          <ac:chgData name="Samson Zhou" userId="be955f33642ecbf5" providerId="LiveId" clId="{33DECB20-5CD2-4469-87D0-E01773995408}" dt="2023-10-25T03:54:18.859" v="1573"/>
          <ac:spMkLst>
            <pc:docMk/>
            <pc:sldMk cId="2804941359" sldId="1305"/>
            <ac:spMk id="2" creationId="{6D984B7A-8516-47FC-9176-8158CF0B5C45}"/>
          </ac:spMkLst>
        </pc:spChg>
        <pc:spChg chg="mod">
          <ac:chgData name="Samson Zhou" userId="be955f33642ecbf5" providerId="LiveId" clId="{33DECB20-5CD2-4469-87D0-E01773995408}" dt="2023-10-25T04:02:40.598" v="1920" actId="20577"/>
          <ac:spMkLst>
            <pc:docMk/>
            <pc:sldMk cId="2804941359" sldId="1305"/>
            <ac:spMk id="3" creationId="{15255D49-9D60-44DD-910D-2EBD0529DEC9}"/>
          </ac:spMkLst>
        </pc:spChg>
      </pc:sldChg>
      <pc:sldChg chg="add">
        <pc:chgData name="Samson Zhou" userId="be955f33642ecbf5" providerId="LiveId" clId="{33DECB20-5CD2-4469-87D0-E01773995408}" dt="2023-10-25T04:01:47.139" v="1828"/>
        <pc:sldMkLst>
          <pc:docMk/>
          <pc:sldMk cId="2211649022" sldId="1306"/>
        </pc:sldMkLst>
      </pc:sldChg>
      <pc:sldChg chg="modSp add mod">
        <pc:chgData name="Samson Zhou" userId="be955f33642ecbf5" providerId="LiveId" clId="{33DECB20-5CD2-4469-87D0-E01773995408}" dt="2023-10-25T04:04:12.718" v="1962"/>
        <pc:sldMkLst>
          <pc:docMk/>
          <pc:sldMk cId="1287432192" sldId="1307"/>
        </pc:sldMkLst>
        <pc:spChg chg="mod">
          <ac:chgData name="Samson Zhou" userId="be955f33642ecbf5" providerId="LiveId" clId="{33DECB20-5CD2-4469-87D0-E01773995408}" dt="2023-10-25T04:04:12.718" v="1962"/>
          <ac:spMkLst>
            <pc:docMk/>
            <pc:sldMk cId="1287432192" sldId="1307"/>
            <ac:spMk id="2" creationId="{A49DDC00-2744-B7F9-8394-609BE1AEC413}"/>
          </ac:spMkLst>
        </pc:spChg>
        <pc:spChg chg="mod">
          <ac:chgData name="Samson Zhou" userId="be955f33642ecbf5" providerId="LiveId" clId="{33DECB20-5CD2-4469-87D0-E01773995408}" dt="2023-10-25T04:03:20.943" v="1928" actId="20577"/>
          <ac:spMkLst>
            <pc:docMk/>
            <pc:sldMk cId="1287432192" sldId="1307"/>
            <ac:spMk id="3" creationId="{6666941B-6AAA-DFD0-8896-ACB1B4FE2AC6}"/>
          </ac:spMkLst>
        </pc:spChg>
        <pc:spChg chg="mod">
          <ac:chgData name="Samson Zhou" userId="be955f33642ecbf5" providerId="LiveId" clId="{33DECB20-5CD2-4469-87D0-E01773995408}" dt="2023-10-25T04:03:36.079" v="1937" actId="6549"/>
          <ac:spMkLst>
            <pc:docMk/>
            <pc:sldMk cId="1287432192" sldId="1307"/>
            <ac:spMk id="4" creationId="{054459EA-BE18-5A79-8DBD-4C60C3DF2483}"/>
          </ac:spMkLst>
        </pc:spChg>
      </pc:sldChg>
      <pc:sldChg chg="add del">
        <pc:chgData name="Samson Zhou" userId="be955f33642ecbf5" providerId="LiveId" clId="{33DECB20-5CD2-4469-87D0-E01773995408}" dt="2023-10-25T04:02:53.635" v="1922"/>
        <pc:sldMkLst>
          <pc:docMk/>
          <pc:sldMk cId="3022669686" sldId="1307"/>
        </pc:sldMkLst>
      </pc:sldChg>
      <pc:sldChg chg="modSp add mod">
        <pc:chgData name="Samson Zhou" userId="be955f33642ecbf5" providerId="LiveId" clId="{33DECB20-5CD2-4469-87D0-E01773995408}" dt="2023-10-25T04:05:23.249" v="2040" actId="20577"/>
        <pc:sldMkLst>
          <pc:docMk/>
          <pc:sldMk cId="903381469" sldId="1308"/>
        </pc:sldMkLst>
        <pc:spChg chg="mod">
          <ac:chgData name="Samson Zhou" userId="be955f33642ecbf5" providerId="LiveId" clId="{33DECB20-5CD2-4469-87D0-E01773995408}" dt="2023-10-25T04:04:14.644" v="1963"/>
          <ac:spMkLst>
            <pc:docMk/>
            <pc:sldMk cId="903381469" sldId="1308"/>
            <ac:spMk id="2" creationId="{6D984B7A-8516-47FC-9176-8158CF0B5C45}"/>
          </ac:spMkLst>
        </pc:spChg>
        <pc:spChg chg="mod">
          <ac:chgData name="Samson Zhou" userId="be955f33642ecbf5" providerId="LiveId" clId="{33DECB20-5CD2-4469-87D0-E01773995408}" dt="2023-10-25T04:05:23.249" v="2040" actId="20577"/>
          <ac:spMkLst>
            <pc:docMk/>
            <pc:sldMk cId="903381469" sldId="1308"/>
            <ac:spMk id="3" creationId="{15255D49-9D60-44DD-910D-2EBD0529DEC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AEBA06-0A49-4214-AFB8-0FB68B23374D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ACB6B8-9A62-4592-8345-62203E7B3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912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2181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907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369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4659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7601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152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1241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4851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296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996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667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8708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5118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4399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7402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924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3503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5778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5554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8586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2760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867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75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6657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8118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8737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0340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5545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756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3683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8323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374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879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9617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6177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256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833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0291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564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5853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7464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82066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394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130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2270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29787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2266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3611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38466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9826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4799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27285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66979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02418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503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6126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41362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7247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94338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26E65-ADC9-4F29-BA00-34B3E2F9B8F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1533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26E65-ADC9-4F29-BA00-34B3E2F9B8F0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3539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26E65-ADC9-4F29-BA00-34B3E2F9B8F0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6935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26E65-ADC9-4F29-BA00-34B3E2F9B8F0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54971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26E65-ADC9-4F29-BA00-34B3E2F9B8F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34887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72284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26E65-ADC9-4F29-BA00-34B3E2F9B8F0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511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13379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26E65-ADC9-4F29-BA00-34B3E2F9B8F0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1690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26E65-ADC9-4F29-BA00-34B3E2F9B8F0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2875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26E65-ADC9-4F29-BA00-34B3E2F9B8F0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3163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26E65-ADC9-4F29-BA00-34B3E2F9B8F0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5477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26E65-ADC9-4F29-BA00-34B3E2F9B8F0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87123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26E65-ADC9-4F29-BA00-34B3E2F9B8F0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12933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26E65-ADC9-4F29-BA00-34B3E2F9B8F0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13722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26E65-ADC9-4F29-BA00-34B3E2F9B8F0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24372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26E65-ADC9-4F29-BA00-34B3E2F9B8F0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19308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[DworkMcSherryNissimSmith06]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26E65-ADC9-4F29-BA00-34B3E2F9B8F0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549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7403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[DworkMcSherryNissimSmith06]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26E65-ADC9-4F29-BA00-34B3E2F9B8F0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51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229C-5C56-46D3-8AF7-8CB2C6C5FD7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694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76B60-F9D9-FEBD-6273-C70C4EED9D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F29CD3-B680-FB50-7E7C-B83E06445E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91E38-0B9F-9EB7-6891-DF1DB5DD2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CC1CE-0331-4729-9C97-73F7918B9F9C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8660A-0136-C633-C96E-5E287216F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C91E9-2CF8-1EE8-0B1B-4A72381D4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635B4-A1B9-4256-8EEA-77C696AF8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522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9132B-D907-AEEB-C805-A210D78A2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276E99-1B59-FA16-E05B-AA53B67B36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2C7AB-1B9E-7943-400B-E6BE69316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CC1CE-0331-4729-9C97-73F7918B9F9C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4AD7D6-DA99-8677-7750-D9AFB80BD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F2B67-0C9D-C0FF-90BB-C7AD785D9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635B4-A1B9-4256-8EEA-77C696AF8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673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B5C8D5-0C0B-6774-80BD-B78C8132D8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5E3F0F-3C3A-3D4D-309D-AC6F30F1B1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F2EDE-5EE3-65EC-F2C7-A9E201DE7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CC1CE-0331-4729-9C97-73F7918B9F9C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98078-4E1E-627A-2CD2-57133F5BC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93D6F-65B3-3C07-CB61-8D56F9B89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635B4-A1B9-4256-8EEA-77C696AF8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37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EE39A-A16B-6B92-DDE4-284A35DFF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AC22F-F9AF-A256-163D-84A88AE58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27E0E-23B7-CF9E-2C33-B49CA8E76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CC1CE-0331-4729-9C97-73F7918B9F9C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17348-3900-EDAD-FA1B-C2AEE1BF7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22075-BF87-3F2A-927D-FAF43CB77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635B4-A1B9-4256-8EEA-77C696AF8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78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199D8-355B-6828-AB90-9DDB5698C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D65016-C82B-FD6F-010A-8B2711D6C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CACFF-C889-CAEE-DB29-B5E17F4F3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CC1CE-0331-4729-9C97-73F7918B9F9C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76449-E8E3-6792-7EE0-286A4D163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99D2C-6F6F-CA21-40DB-B99B40559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635B4-A1B9-4256-8EEA-77C696AF8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83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E7C1C-07E6-A581-B69E-5F1A989F7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55D5-9566-DABC-DD4D-C7766712D6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2B9A25-3A56-3741-BAE2-471048F8B4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3A831F-067A-D897-8A23-9DE868D67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CC1CE-0331-4729-9C97-73F7918B9F9C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97FAE9-807F-4814-E11E-F57793191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34672D-4A7B-54AE-A355-782144D02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635B4-A1B9-4256-8EEA-77C696AF8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599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AB6B9-71A3-0D9D-6534-E8862666C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56C7E-9F3D-9B16-AECD-3CD01ECE4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955B59-49EE-DE24-B86B-1FBC303E14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98FDD-0804-41CE-36C8-5BFE79603C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B16D05-1CBD-675A-C63F-CA8BC83C4C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8FA97C-8037-99EB-025D-BB6478D4E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CC1CE-0331-4729-9C97-73F7918B9F9C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A5B8D8-0A20-D149-FC8B-893C42D82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384ACF-47A1-B7CE-DD36-B362120B5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635B4-A1B9-4256-8EEA-77C696AF8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15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10214-6BFF-337C-C222-B5BA7F0A4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2BE2FE-5A4F-BBA8-C1E6-D14F0270B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CC1CE-0331-4729-9C97-73F7918B9F9C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3FCCD2-F893-9A9F-8EB3-19E8D3D4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0C707C-B345-0C73-A103-366DDFE56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635B4-A1B9-4256-8EEA-77C696AF8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114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44ED68-1A0F-4332-A678-62411B507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CC1CE-0331-4729-9C97-73F7918B9F9C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B69E0A-B947-939D-F9F4-31AF26124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2A697-BE06-4D89-BCCA-3B7663158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635B4-A1B9-4256-8EEA-77C696AF8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57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8C5C3-A6D7-A9A1-7591-1E51E93F4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965AF-ECA5-EED4-591B-C8EE6ED4D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207E52-24A9-0FD3-72D0-554A06FFA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0877E4-CBA2-F726-C4E4-63DE1C5FA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CC1CE-0331-4729-9C97-73F7918B9F9C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B862C4-0DCF-036A-4764-DB867718A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DE9157-ED4D-7C6D-2677-B982347D8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635B4-A1B9-4256-8EEA-77C696AF8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94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DDB69-89A2-E27A-870D-C1ECA12DA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CF4EB4-753B-5A06-33A9-B92D9D1C3F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D64B06-8BBE-38D1-2F6B-D7F9DB4135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282EDA-0B16-310F-EE65-A40A6DBED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CC1CE-0331-4729-9C97-73F7918B9F9C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669479-88B0-9698-166A-B73FF15BC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B4B77-67AA-E377-AD32-B92B9D572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635B4-A1B9-4256-8EEA-77C696AF8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990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EEC363-5D82-BCD5-3A11-6B2EBA732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D5A3AA-0613-A882-C532-7981359EC5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898161-1A78-B4E5-05E1-8081A8402E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CC1CE-0331-4729-9C97-73F7918B9F9C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669F1-46A7-3393-C36E-085504E84B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CDEE5-FA49-20D5-3313-3A9C4DE071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635B4-A1B9-4256-8EEA-77C696AF8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455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3" Type="http://schemas.openxmlformats.org/officeDocument/2006/relationships/image" Target="../media/image66.jp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NULL"/><Relationship Id="rId4" Type="http://schemas.openxmlformats.org/officeDocument/2006/relationships/image" Target="../media/image281.png"/><Relationship Id="rId9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4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1.png"/><Relationship Id="rId9" Type="http://schemas.openxmlformats.org/officeDocument/2006/relationships/image" Target="../media/image2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2.png"/><Relationship Id="rId4" Type="http://schemas.openxmlformats.org/officeDocument/2006/relationships/image" Target="../media/image20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7" Type="http://schemas.openxmlformats.org/officeDocument/2006/relationships/image" Target="NUL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510.png"/><Relationship Id="rId7" Type="http://schemas.openxmlformats.org/officeDocument/2006/relationships/image" Target="NUL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510.png"/><Relationship Id="rId7" Type="http://schemas.openxmlformats.org/officeDocument/2006/relationships/image" Target="NUL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510.png"/><Relationship Id="rId7" Type="http://schemas.openxmlformats.org/officeDocument/2006/relationships/image" Target="NUL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3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gif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jpg"/><Relationship Id="rId4" Type="http://schemas.openxmlformats.org/officeDocument/2006/relationships/image" Target="../media/image57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jpg"/><Relationship Id="rId4" Type="http://schemas.openxmlformats.org/officeDocument/2006/relationships/image" Target="../media/image5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67.jpg"/><Relationship Id="rId4" Type="http://schemas.openxmlformats.org/officeDocument/2006/relationships/image" Target="../media/image56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3" Type="http://schemas.openxmlformats.org/officeDocument/2006/relationships/image" Target="../media/image281.png"/><Relationship Id="rId7" Type="http://schemas.openxmlformats.org/officeDocument/2006/relationships/image" Target="../media/image66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0.png"/><Relationship Id="rId5" Type="http://schemas.openxmlformats.org/officeDocument/2006/relationships/image" Target="NULL"/><Relationship Id="rId10" Type="http://schemas.openxmlformats.org/officeDocument/2006/relationships/image" Target="../media/image70.png"/><Relationship Id="rId9" Type="http://schemas.openxmlformats.org/officeDocument/2006/relationships/image" Target="../media/image6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49558-8CBC-D30A-02F3-65EA383A4C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CSCE 689: Special Topics in Modern Algorithms for Data Science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802CB3-FC8E-C393-0D77-33E8A17F6B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789797"/>
          </a:xfrm>
        </p:spPr>
        <p:txBody>
          <a:bodyPr>
            <a:normAutofit/>
          </a:bodyPr>
          <a:lstStyle/>
          <a:p>
            <a:r>
              <a:rPr lang="en-US" sz="3600" dirty="0"/>
              <a:t>Lecture 23</a:t>
            </a:r>
          </a:p>
          <a:p>
            <a:endParaRPr lang="en-US" sz="3600" dirty="0"/>
          </a:p>
          <a:p>
            <a:r>
              <a:rPr lang="en-US" sz="2800" dirty="0"/>
              <a:t>Samson Zhou</a:t>
            </a:r>
          </a:p>
        </p:txBody>
      </p:sp>
    </p:spTree>
    <p:extLst>
      <p:ext uri="{BB962C8B-B14F-4D97-AF65-F5344CB8AC3E}">
        <p14:creationId xmlns:p14="http://schemas.microsoft.com/office/powerpoint/2010/main" val="642191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DDC00-2744-B7F9-8394-609BE1AEC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Previously: Bernstein’s Inequality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6941B-6AAA-DFD0-8896-ACB1B4FE2A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Bernstein’s inequality</a:t>
                </a:r>
                <a:r>
                  <a:rPr lang="en-US" dirty="0"/>
                  <a:t>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∈[−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be independent random variables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have mean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. Then for any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:</a:t>
                </a:r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Example</a:t>
                </a:r>
                <a:r>
                  <a:rPr lang="en-US" dirty="0"/>
                  <a:t>: Suppose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let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. Then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6941B-6AAA-DFD0-8896-ACB1B4FE2A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4459EA-BE18-5A79-8DBD-4C60C3DF2483}"/>
                  </a:ext>
                </a:extLst>
              </p:cNvPr>
              <p:cNvSpPr txBox="1"/>
              <p:nvPr/>
            </p:nvSpPr>
            <p:spPr>
              <a:xfrm>
                <a:off x="1237130" y="5419020"/>
                <a:ext cx="8937812" cy="12087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3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3200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32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3200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3200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4459EA-BE18-5A79-8DBD-4C60C3DF2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130" y="5419020"/>
                <a:ext cx="8937812" cy="12087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88AF3-CDCA-2AD8-951C-C36AA7522FDC}"/>
                  </a:ext>
                </a:extLst>
              </p:cNvPr>
              <p:cNvSpPr txBox="1"/>
              <p:nvPr/>
            </p:nvSpPr>
            <p:spPr>
              <a:xfrm>
                <a:off x="1757083" y="2824989"/>
                <a:ext cx="8937812" cy="15946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4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4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𝑀𝑡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88AF3-CDCA-2AD8-951C-C36AA7522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083" y="2824989"/>
                <a:ext cx="8937812" cy="15946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060636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BAEBCAF-62A1-DCEC-691F-CC0AE7B0C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10" y="3152189"/>
            <a:ext cx="931178" cy="17431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7419AC-DCE6-4371-8DE2-D617E99D6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Differential Privacy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242755" cy="1325563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7030A0"/>
                    </a:solidFill>
                  </a:rPr>
                  <a:t>[DMNS06]</a:t>
                </a:r>
                <a:r>
                  <a:rPr lang="en-US" sz="3200" dirty="0"/>
                  <a:t> Given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&gt;0 </m:t>
                    </m:r>
                  </m:oMath>
                </a14:m>
                <a:r>
                  <a:rPr lang="en-US" sz="3200" dirty="0"/>
                  <a:t>and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3200" dirty="0"/>
                  <a:t>, a randomized algorithm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3200" dirty="0"/>
                  <a:t> is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-differentially private if, for every neighboring frequency vectors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and for all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3200" dirty="0"/>
                  <a:t>,</a:t>
                </a:r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242755" cy="1325563"/>
              </a:xfrm>
              <a:blipFill>
                <a:blip r:embed="rId4"/>
                <a:stretch>
                  <a:fillRect l="-1369" t="-9174" b="-5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106110-DC86-2970-71E6-6FD1BE53A9F7}"/>
                  </a:ext>
                </a:extLst>
              </p:cNvPr>
              <p:cNvSpPr txBox="1"/>
              <p:nvPr/>
            </p:nvSpPr>
            <p:spPr>
              <a:xfrm>
                <a:off x="2039470" y="3414426"/>
                <a:ext cx="811305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106110-DC86-2970-71E6-6FD1BE53A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470" y="3414426"/>
                <a:ext cx="811305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FB5EAF2-524F-2E80-45D2-940409F5FA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8109" y="4155172"/>
            <a:ext cx="2683700" cy="1480272"/>
          </a:xfrm>
          <a:prstGeom prst="rect">
            <a:avLst/>
          </a:prstGeom>
        </p:spPr>
      </p:pic>
      <p:pic>
        <p:nvPicPr>
          <p:cNvPr id="9" name="Picture 8" descr="51,700+ Database Illustrations, Royalty-Free Vector Graphics &amp; Clip Art -  iStock | Data icon, Big data, Infographic">
            <a:extLst>
              <a:ext uri="{FF2B5EF4-FFF2-40B4-BE49-F238E27FC236}">
                <a16:creationId xmlns:a16="http://schemas.microsoft.com/office/drawing/2014/main" id="{13218FC4-563E-F871-52BC-3B6203AD6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710" y="4058638"/>
            <a:ext cx="1673341" cy="167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4728454-93D1-85FC-19BD-305830767AF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1303788" y="4023749"/>
            <a:ext cx="1966922" cy="87156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9E571E-3AD0-2F00-BE8D-F0C39DBA763B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 flipV="1">
            <a:off x="1355842" y="4895309"/>
            <a:ext cx="1914868" cy="95575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236D5A8E-CDEB-F478-454D-CFE5512B1D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10" y="4895308"/>
            <a:ext cx="983232" cy="191150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99F6024-8461-A534-4C84-9D449F85C315}"/>
              </a:ext>
            </a:extLst>
          </p:cNvPr>
          <p:cNvCxnSpPr>
            <a:cxnSpLocks/>
            <a:stCxn id="9" idx="3"/>
            <a:endCxn id="18" idx="1"/>
          </p:cNvCxnSpPr>
          <p:nvPr/>
        </p:nvCxnSpPr>
        <p:spPr>
          <a:xfrm flipV="1">
            <a:off x="4944051" y="4895308"/>
            <a:ext cx="1076986" cy="1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Picture 4" descr="Algorithm - Free computer icons">
            <a:extLst>
              <a:ext uri="{FF2B5EF4-FFF2-40B4-BE49-F238E27FC236}">
                <a16:creationId xmlns:a16="http://schemas.microsoft.com/office/drawing/2014/main" id="{A373E79A-65EE-EDAB-366C-4C324C5D4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037" y="4094124"/>
            <a:ext cx="1602368" cy="160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8767C19-09F3-8036-C662-A97EB882815F}"/>
              </a:ext>
            </a:extLst>
          </p:cNvPr>
          <p:cNvCxnSpPr>
            <a:cxnSpLocks/>
            <a:stCxn id="18" idx="3"/>
            <a:endCxn id="3" idx="1"/>
          </p:cNvCxnSpPr>
          <p:nvPr/>
        </p:nvCxnSpPr>
        <p:spPr>
          <a:xfrm>
            <a:off x="7623405" y="4895308"/>
            <a:ext cx="1734704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A8536B3-92D8-7120-6172-E8D0FD4F334B}"/>
              </a:ext>
            </a:extLst>
          </p:cNvPr>
          <p:cNvSpPr txBox="1"/>
          <p:nvPr/>
        </p:nvSpPr>
        <p:spPr>
          <a:xfrm>
            <a:off x="3009587" y="5812181"/>
            <a:ext cx="24139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Sensitive dataset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30CD2F-DEF9-411B-D4A2-61219862A6DC}"/>
              </a:ext>
            </a:extLst>
          </p:cNvPr>
          <p:cNvSpPr txBox="1"/>
          <p:nvPr/>
        </p:nvSpPr>
        <p:spPr>
          <a:xfrm>
            <a:off x="6096000" y="5812180"/>
            <a:ext cx="15274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Algorithm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710D65-B959-CBF4-7588-7EEBA816DD05}"/>
              </a:ext>
            </a:extLst>
          </p:cNvPr>
          <p:cNvSpPr txBox="1"/>
          <p:nvPr/>
        </p:nvSpPr>
        <p:spPr>
          <a:xfrm>
            <a:off x="9135690" y="5812180"/>
            <a:ext cx="2683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Output distribution</a:t>
            </a:r>
          </a:p>
        </p:txBody>
      </p:sp>
    </p:spTree>
    <p:extLst>
      <p:ext uri="{BB962C8B-B14F-4D97-AF65-F5344CB8AC3E}">
        <p14:creationId xmlns:p14="http://schemas.microsoft.com/office/powerpoint/2010/main" val="1783152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Sampling for Sum 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Consider a fixed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numbers</a:t>
                </a: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we sample each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with some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and rescale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What is the expected sum?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9810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Sampling for Sum 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be the contribution of the sample corresponding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3200" dirty="0"/>
                  <a:t> with probability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</a:t>
                </a: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</a:t>
                </a: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4019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Sampling for Sum 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Consider a fixed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numbers</a:t>
                </a: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we sample each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with some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and rescale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What is the expected sum?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3529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Sampling for Sum 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Consider a fixed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numbers</a:t>
                </a: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we sample each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with some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and rescale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What is the expected sum?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FF0000"/>
                    </a:solidFill>
                  </a:rPr>
                  <a:t>What can we say about concentration?</a:t>
                </a: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9498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Uniform Sampling for Sum 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Consider a fixed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numbers</a:t>
                </a: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we sample each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with some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and rescale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/>
                  <a:t> for all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dirty="0"/>
                  <a:t> </a:t>
                </a:r>
                <a:endParaRPr lang="en-US" sz="3200" dirty="0">
                  <a:solidFill>
                    <a:srgbClr val="FF000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FF0000"/>
                    </a:solidFill>
                  </a:rPr>
                  <a:t>What can we say about concentration?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247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Uniform Sampling for Sum 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/>
                  <a:t> for all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dirty="0"/>
                  <a:t> </a:t>
                </a:r>
                <a:endParaRPr lang="en-US" sz="3200" dirty="0">
                  <a:solidFill>
                    <a:srgbClr val="FF000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FF0000"/>
                    </a:solidFill>
                  </a:rPr>
                  <a:t>What can we say about concentration?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FF0000"/>
                    </a:solidFill>
                  </a:rPr>
                  <a:t>Can we get a</a:t>
                </a:r>
                <a:r>
                  <a:rPr lang="en-US" sz="3200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-approximation with high probability?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0175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DDC00-2744-B7F9-8394-609BE1AEC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Uniform Sampling for Sum Estimation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6941B-6AAA-DFD0-8896-ACB1B4FE2A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Bernstein’s inequality</a:t>
                </a:r>
                <a:r>
                  <a:rPr lang="en-US" dirty="0"/>
                  <a:t>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∈[−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be independent random variables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have mean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. Then for any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:</a:t>
                </a:r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6941B-6AAA-DFD0-8896-ACB1B4FE2A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089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88AF3-CDCA-2AD8-951C-C36AA7522FDC}"/>
                  </a:ext>
                </a:extLst>
              </p:cNvPr>
              <p:cNvSpPr txBox="1"/>
              <p:nvPr/>
            </p:nvSpPr>
            <p:spPr>
              <a:xfrm>
                <a:off x="1757083" y="2741099"/>
                <a:ext cx="8937812" cy="15946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4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4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𝑀𝑡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88AF3-CDCA-2AD8-951C-C36AA7522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083" y="2741099"/>
                <a:ext cx="8937812" cy="15946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4091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DDC00-2744-B7F9-8394-609BE1AEC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Uniform Sampling for Sum Estimation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6941B-6AAA-DFD0-8896-ACB1B4FE2A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Bernstein’s inequality</a:t>
                </a:r>
                <a:r>
                  <a:rPr lang="en-US" dirty="0"/>
                  <a:t>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∈[−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be independent random variables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have mean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. Then for any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:</a:t>
                </a:r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dirty="0"/>
                  <a:t> 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dirty="0"/>
                  <a:t>. Then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6941B-6AAA-DFD0-8896-ACB1B4FE2A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089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4459EA-BE18-5A79-8DBD-4C60C3DF2483}"/>
                  </a:ext>
                </a:extLst>
              </p:cNvPr>
              <p:cNvSpPr txBox="1"/>
              <p:nvPr/>
            </p:nvSpPr>
            <p:spPr>
              <a:xfrm>
                <a:off x="436228" y="5419020"/>
                <a:ext cx="10917572" cy="12087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3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f>
                            <m:fPr>
                              <m:ctrlP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3200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32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b="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3200" b="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/2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3200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sz="32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32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32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+(4/3)(</m:t>
                              </m:r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4459EA-BE18-5A79-8DBD-4C60C3DF2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28" y="5419020"/>
                <a:ext cx="10917572" cy="12087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88AF3-CDCA-2AD8-951C-C36AA7522FDC}"/>
                  </a:ext>
                </a:extLst>
              </p:cNvPr>
              <p:cNvSpPr txBox="1"/>
              <p:nvPr/>
            </p:nvSpPr>
            <p:spPr>
              <a:xfrm>
                <a:off x="1757083" y="2741099"/>
                <a:ext cx="8937812" cy="15946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4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4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𝑀𝑡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88AF3-CDCA-2AD8-951C-C36AA7522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083" y="2741099"/>
                <a:ext cx="8937812" cy="15946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6026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Uniform Sampling for Sum 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/>
                  <a:t> for all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dirty="0"/>
                  <a:t> </a:t>
                </a:r>
                <a:endParaRPr lang="en-US" sz="3200" dirty="0">
                  <a:solidFill>
                    <a:srgbClr val="FF000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FF0000"/>
                    </a:solidFill>
                  </a:rPr>
                  <a:t>What can we say about concentration?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Can get a</a:t>
                </a:r>
                <a:r>
                  <a:rPr lang="en-US" sz="3200" b="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-approximation even for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9824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5AC62-A5FD-2A5B-018F-859A378A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0059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Presentation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2126B-4AA6-302B-7E5A-170FFAAB8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42277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rgbClr val="00B050"/>
                </a:solidFill>
              </a:rPr>
              <a:t>November 27</a:t>
            </a:r>
            <a:r>
              <a:rPr lang="en-US" dirty="0"/>
              <a:t>: </a:t>
            </a:r>
            <a:r>
              <a:rPr lang="en-US" dirty="0" err="1"/>
              <a:t>Chunkai</a:t>
            </a:r>
            <a:r>
              <a:rPr lang="en-US" dirty="0"/>
              <a:t>, Jung, Galaxy AI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00B050"/>
                </a:solidFill>
              </a:rPr>
              <a:t>November 29</a:t>
            </a:r>
            <a:r>
              <a:rPr lang="en-US" dirty="0"/>
              <a:t>: STMI, Anmol, Jason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00B050"/>
                </a:solidFill>
              </a:rPr>
              <a:t>December 1</a:t>
            </a:r>
            <a:r>
              <a:rPr lang="en-US" dirty="0"/>
              <a:t>: </a:t>
            </a:r>
            <a:r>
              <a:rPr lang="en-US" dirty="0" err="1"/>
              <a:t>Bokun</a:t>
            </a:r>
            <a:r>
              <a:rPr lang="en-US" dirty="0"/>
              <a:t>, Ayesha, </a:t>
            </a:r>
            <a:r>
              <a:rPr lang="en-US" dirty="0" err="1"/>
              <a:t>Dawei</a:t>
            </a:r>
            <a:r>
              <a:rPr lang="en-US" dirty="0"/>
              <a:t>, </a:t>
            </a:r>
            <a:r>
              <a:rPr lang="en-US" dirty="0" err="1"/>
              <a:t>Lipai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464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Uniform Sampling for Sum 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=…=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/>
                  <a:t> for all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dirty="0"/>
                  <a:t> </a:t>
                </a:r>
                <a:endParaRPr lang="en-US" sz="3200" dirty="0">
                  <a:solidFill>
                    <a:srgbClr val="FF000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FF0000"/>
                    </a:solidFill>
                  </a:rPr>
                  <a:t>What can we say about concentration?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Can get a</a:t>
                </a:r>
                <a:r>
                  <a:rPr lang="en-US" sz="3200" b="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-approximation even for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endParaRPr lang="en-US" sz="3200" dirty="0">
                  <a:solidFill>
                    <a:srgbClr val="FF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How many samples do we expect?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4850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Uniform Sampling for Sum 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=…=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/>
                  <a:t> for all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dirty="0"/>
                  <a:t> </a:t>
                </a:r>
                <a:endParaRPr lang="en-US" sz="3200" dirty="0">
                  <a:solidFill>
                    <a:srgbClr val="FF000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FF0000"/>
                    </a:solidFill>
                  </a:rPr>
                  <a:t>What can we say about concentration?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Can get a</a:t>
                </a:r>
                <a:r>
                  <a:rPr lang="en-US" sz="3200" b="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-approximation even for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endParaRPr lang="en-US" sz="3200" dirty="0">
                  <a:solidFill>
                    <a:srgbClr val="FF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How many samples do we expect?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3149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Uniform Sampling for Sum 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∈[1,2]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/>
                  <a:t> for all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3200" dirty="0">
                  <a:solidFill>
                    <a:srgbClr val="FF000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FF0000"/>
                    </a:solidFill>
                  </a:rPr>
                  <a:t>Can we get a</a:t>
                </a:r>
                <a:r>
                  <a:rPr lang="en-US" sz="3200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-approximation with high probability?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5142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DDC00-2744-B7F9-8394-609BE1AEC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Uniform Sampling for Sum Estimation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6941B-6AAA-DFD0-8896-ACB1B4FE2A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Bernstein’s inequality</a:t>
                </a:r>
                <a:r>
                  <a:rPr lang="en-US" dirty="0"/>
                  <a:t>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∈[−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be independent random variables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have mean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. Then for any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:</a:t>
                </a:r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dirty="0"/>
                  <a:t> 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dirty="0"/>
                  <a:t>. Then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6941B-6AAA-DFD0-8896-ACB1B4FE2A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089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4459EA-BE18-5A79-8DBD-4C60C3DF2483}"/>
                  </a:ext>
                </a:extLst>
              </p:cNvPr>
              <p:cNvSpPr txBox="1"/>
              <p:nvPr/>
            </p:nvSpPr>
            <p:spPr>
              <a:xfrm>
                <a:off x="696286" y="5419020"/>
                <a:ext cx="11056444" cy="12087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3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f>
                            <m:fPr>
                              <m:ctrlP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3200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32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b="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3200" b="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/2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3200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sz="32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32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32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32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+(4/3)(</m:t>
                              </m:r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4459EA-BE18-5A79-8DBD-4C60C3DF2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86" y="5419020"/>
                <a:ext cx="11056444" cy="12087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88AF3-CDCA-2AD8-951C-C36AA7522FDC}"/>
                  </a:ext>
                </a:extLst>
              </p:cNvPr>
              <p:cNvSpPr txBox="1"/>
              <p:nvPr/>
            </p:nvSpPr>
            <p:spPr>
              <a:xfrm>
                <a:off x="1757083" y="2741099"/>
                <a:ext cx="8937812" cy="15946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4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4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𝑀𝑡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88AF3-CDCA-2AD8-951C-C36AA7522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083" y="2741099"/>
                <a:ext cx="8937812" cy="15946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6554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Uniform Sampling for Sum 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∈[1,2]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/>
                  <a:t> for all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3200" dirty="0">
                  <a:solidFill>
                    <a:srgbClr val="FF000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begChr m:val="["/>
                        <m:endChr m:val="]"/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3200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sz="3200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3200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3200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/2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3200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d>
                              <m:dPr>
                                <m:ctrlPr>
                                  <a:rPr lang="en-US" sz="32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32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32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32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  <m:r>
                              <a:rPr lang="en-US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+(4/3)(</m:t>
                            </m:r>
                            <m:r>
                              <a:rPr lang="en-US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, we require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can be as small as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, so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7078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Uniform Sampling for Sum 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∈[1,2]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/>
                  <a:t> for all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3200" dirty="0">
                  <a:solidFill>
                    <a:srgbClr val="FF000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FF0000"/>
                    </a:solidFill>
                  </a:rPr>
                  <a:t>What can we say about concentration?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Can get a</a:t>
                </a:r>
                <a:r>
                  <a:rPr lang="en-US" sz="3200" b="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-approximation for 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3200" dirty="0">
                  <a:solidFill>
                    <a:srgbClr val="FF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How many samples do we expect?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/>
                  <a:t> is now slightly larger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62726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Uniform Sampling for Sum 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∈[1,100]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/>
                  <a:t> for all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3200" dirty="0">
                  <a:solidFill>
                    <a:srgbClr val="FF000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FF0000"/>
                    </a:solidFill>
                  </a:rPr>
                  <a:t>Can we get a</a:t>
                </a:r>
                <a:r>
                  <a:rPr lang="en-US" sz="3200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-approximation with high probability?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4537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DDC00-2744-B7F9-8394-609BE1AEC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Uniform Sampling for Sum Estimation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6941B-6AAA-DFD0-8896-ACB1B4FE2A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Bernstein’s inequality</a:t>
                </a:r>
                <a:r>
                  <a:rPr lang="en-US" dirty="0"/>
                  <a:t>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∈[−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be independent random variables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have mean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. Then for any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:</a:t>
                </a:r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dirty="0"/>
                  <a:t> 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10000</m:t>
                        </m:r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dirty="0"/>
                  <a:t>. Then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6941B-6AAA-DFD0-8896-ACB1B4FE2A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089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4459EA-BE18-5A79-8DBD-4C60C3DF2483}"/>
                  </a:ext>
                </a:extLst>
              </p:cNvPr>
              <p:cNvSpPr txBox="1"/>
              <p:nvPr/>
            </p:nvSpPr>
            <p:spPr>
              <a:xfrm>
                <a:off x="696286" y="5419020"/>
                <a:ext cx="11056444" cy="12087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3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f>
                            <m:fPr>
                              <m:ctrlP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3200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32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b="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3200" b="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/2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3200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sz="32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10000</m:t>
                                  </m:r>
                                  <m:r>
                                    <a:rPr lang="en-US" sz="32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32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32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+(4/3)(100</m:t>
                              </m:r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4459EA-BE18-5A79-8DBD-4C60C3DF2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86" y="5419020"/>
                <a:ext cx="11056444" cy="12087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88AF3-CDCA-2AD8-951C-C36AA7522FDC}"/>
                  </a:ext>
                </a:extLst>
              </p:cNvPr>
              <p:cNvSpPr txBox="1"/>
              <p:nvPr/>
            </p:nvSpPr>
            <p:spPr>
              <a:xfrm>
                <a:off x="1757083" y="2741099"/>
                <a:ext cx="8937812" cy="15946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4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4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𝑀𝑡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88AF3-CDCA-2AD8-951C-C36AA7522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083" y="2741099"/>
                <a:ext cx="8937812" cy="15946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4794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Uniform Sampling for Sum 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∈[1,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/>
                  <a:t> for all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3200" dirty="0">
                  <a:solidFill>
                    <a:srgbClr val="FF000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begChr m:val="["/>
                        <m:endChr m:val="]"/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3200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sz="3200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3200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3200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/2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3200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d>
                              <m:dPr>
                                <m:ctrlPr>
                                  <a:rPr lang="en-US" sz="32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10000</m:t>
                                </m:r>
                                <m:r>
                                  <a:rPr lang="en-US" sz="32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32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32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  <m:r>
                              <a:rPr lang="en-US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+(4/3)(100</m:t>
                            </m:r>
                            <m:r>
                              <a:rPr lang="en-US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, we require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20000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:r>
                  <a:rPr lang="en-US" sz="3200" dirty="0"/>
                  <a:t>and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can be as small as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, so we need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80000</m:t>
                        </m:r>
                      </m:num>
                      <m:den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3557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Uniform Sampling for Sum 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∈[1,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/>
                  <a:t> for all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3200" dirty="0">
                  <a:solidFill>
                    <a:srgbClr val="FF000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FF0000"/>
                    </a:solidFill>
                  </a:rPr>
                  <a:t>What can we say about concentration?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Can get a</a:t>
                </a:r>
                <a:r>
                  <a:rPr lang="en-US" sz="3200" b="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-approximation even for 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80000</m:t>
                        </m:r>
                      </m:num>
                      <m:den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3200" dirty="0">
                  <a:solidFill>
                    <a:srgbClr val="FF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How many samples do we expect?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/>
                  <a:t> is now WAY larger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1238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34980B61-3EFF-4398-AB0A-B413B98DC0D0}"/>
              </a:ext>
            </a:extLst>
          </p:cNvPr>
          <p:cNvSpPr/>
          <p:nvPr/>
        </p:nvSpPr>
        <p:spPr>
          <a:xfrm>
            <a:off x="7776885" y="361233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EC048D4-19FF-97E9-C51A-8EB9D790C2E4}"/>
              </a:ext>
            </a:extLst>
          </p:cNvPr>
          <p:cNvSpPr/>
          <p:nvPr/>
        </p:nvSpPr>
        <p:spPr>
          <a:xfrm>
            <a:off x="3590215" y="36458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08A84D7-2513-96A6-5E3E-6CC85283C905}"/>
              </a:ext>
            </a:extLst>
          </p:cNvPr>
          <p:cNvSpPr/>
          <p:nvPr/>
        </p:nvSpPr>
        <p:spPr>
          <a:xfrm>
            <a:off x="8412392" y="331210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A398A97-0FDD-367F-8D1C-68D44F5AA45A}"/>
              </a:ext>
            </a:extLst>
          </p:cNvPr>
          <p:cNvSpPr/>
          <p:nvPr/>
        </p:nvSpPr>
        <p:spPr>
          <a:xfrm>
            <a:off x="7900821" y="323361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98E0BC-D585-AD4C-3295-41521953FEE5}"/>
              </a:ext>
            </a:extLst>
          </p:cNvPr>
          <p:cNvSpPr/>
          <p:nvPr/>
        </p:nvSpPr>
        <p:spPr>
          <a:xfrm>
            <a:off x="8111491" y="387415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09D0ADF-36D0-892D-D8D9-928A5F78F6CB}"/>
              </a:ext>
            </a:extLst>
          </p:cNvPr>
          <p:cNvSpPr/>
          <p:nvPr/>
        </p:nvSpPr>
        <p:spPr>
          <a:xfrm>
            <a:off x="3827908" y="399094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F53238E-A558-12CE-9543-3169AD0E90E0}"/>
              </a:ext>
            </a:extLst>
          </p:cNvPr>
          <p:cNvSpPr/>
          <p:nvPr/>
        </p:nvSpPr>
        <p:spPr>
          <a:xfrm>
            <a:off x="4262341" y="338601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2D260F2-25FA-3A81-53BF-A948734A6C25}"/>
              </a:ext>
            </a:extLst>
          </p:cNvPr>
          <p:cNvSpPr/>
          <p:nvPr/>
        </p:nvSpPr>
        <p:spPr>
          <a:xfrm>
            <a:off x="8513918" y="383606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5680B09-9401-D1AC-8FBD-F68830574D9C}"/>
              </a:ext>
            </a:extLst>
          </p:cNvPr>
          <p:cNvSpPr/>
          <p:nvPr/>
        </p:nvSpPr>
        <p:spPr>
          <a:xfrm>
            <a:off x="3974710" y="361233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D5D0F3E-6218-F6C8-4B22-36237DA80DAC}"/>
              </a:ext>
            </a:extLst>
          </p:cNvPr>
          <p:cNvSpPr/>
          <p:nvPr/>
        </p:nvSpPr>
        <p:spPr>
          <a:xfrm>
            <a:off x="4212048" y="388350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77F64DD-4A97-B501-473A-CDAAF2866413}"/>
              </a:ext>
            </a:extLst>
          </p:cNvPr>
          <p:cNvSpPr/>
          <p:nvPr/>
        </p:nvSpPr>
        <p:spPr>
          <a:xfrm>
            <a:off x="3749605" y="331210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76C74A8-5CAD-A24F-8E94-7E7CADD092DE}"/>
              </a:ext>
            </a:extLst>
          </p:cNvPr>
          <p:cNvSpPr/>
          <p:nvPr/>
        </p:nvSpPr>
        <p:spPr>
          <a:xfrm>
            <a:off x="8156859" y="353384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C3FFC0F-B47A-09EA-FFEA-B8AA9744A771}"/>
              </a:ext>
            </a:extLst>
          </p:cNvPr>
          <p:cNvSpPr/>
          <p:nvPr/>
        </p:nvSpPr>
        <p:spPr>
          <a:xfrm>
            <a:off x="5488221" y="230282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80AF078-90E4-8BAB-FC34-540AA68D2937}"/>
              </a:ext>
            </a:extLst>
          </p:cNvPr>
          <p:cNvSpPr/>
          <p:nvPr/>
        </p:nvSpPr>
        <p:spPr>
          <a:xfrm>
            <a:off x="6418641" y="2302031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870DAE7-2969-2779-71EB-EB440FC2973B}"/>
              </a:ext>
            </a:extLst>
          </p:cNvPr>
          <p:cNvSpPr/>
          <p:nvPr/>
        </p:nvSpPr>
        <p:spPr>
          <a:xfrm>
            <a:off x="6160347" y="2042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68DFE85-90A9-59C5-007D-197CEAA76477}"/>
              </a:ext>
            </a:extLst>
          </p:cNvPr>
          <p:cNvSpPr/>
          <p:nvPr/>
        </p:nvSpPr>
        <p:spPr>
          <a:xfrm>
            <a:off x="5872716" y="226930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E8B5684-828B-FA49-6C81-A28114E7EEEA}"/>
              </a:ext>
            </a:extLst>
          </p:cNvPr>
          <p:cNvSpPr/>
          <p:nvPr/>
        </p:nvSpPr>
        <p:spPr>
          <a:xfrm>
            <a:off x="6110054" y="254048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A311CFD-C8A7-0FAA-5715-87C0ACA69B2D}"/>
              </a:ext>
            </a:extLst>
          </p:cNvPr>
          <p:cNvSpPr/>
          <p:nvPr/>
        </p:nvSpPr>
        <p:spPr>
          <a:xfrm>
            <a:off x="5647611" y="196907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03643B8-1F0B-57B2-2160-C66AA6F086E6}"/>
              </a:ext>
            </a:extLst>
          </p:cNvPr>
          <p:cNvSpPr/>
          <p:nvPr/>
        </p:nvSpPr>
        <p:spPr>
          <a:xfrm>
            <a:off x="5966321" y="17428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0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Uniform Sampling for Sum 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∈[1,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/>
                  <a:t> for all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3200" dirty="0">
                  <a:solidFill>
                    <a:srgbClr val="FF000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FF0000"/>
                    </a:solidFill>
                  </a:rPr>
                  <a:t>Can we get a</a:t>
                </a:r>
                <a:r>
                  <a:rPr lang="en-US" sz="3200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-approximation with high probability?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55337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DDC00-2744-B7F9-8394-609BE1AEC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Uniform Sampling for Sum Estimation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6941B-6AAA-DFD0-8896-ACB1B4FE2A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Bernstein’s inequality</a:t>
                </a:r>
                <a:r>
                  <a:rPr lang="en-US" dirty="0"/>
                  <a:t>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∈[−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be independent random variables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have mean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. Then for any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:</a:t>
                </a:r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dirty="0"/>
                  <a:t> 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dirty="0"/>
                  <a:t>. Then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6941B-6AAA-DFD0-8896-ACB1B4FE2A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089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4459EA-BE18-5A79-8DBD-4C60C3DF2483}"/>
                  </a:ext>
                </a:extLst>
              </p:cNvPr>
              <p:cNvSpPr txBox="1"/>
              <p:nvPr/>
            </p:nvSpPr>
            <p:spPr>
              <a:xfrm>
                <a:off x="696286" y="5419020"/>
                <a:ext cx="11056444" cy="12087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3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f>
                            <m:fPr>
                              <m:ctrlP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3200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32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b="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3200" b="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/2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3200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sz="32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3200" b="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32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32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+(4/3)(</m:t>
                              </m:r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𝑛𝑥</m:t>
                              </m:r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4459EA-BE18-5A79-8DBD-4C60C3DF2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86" y="5419020"/>
                <a:ext cx="11056444" cy="12087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88AF3-CDCA-2AD8-951C-C36AA7522FDC}"/>
                  </a:ext>
                </a:extLst>
              </p:cNvPr>
              <p:cNvSpPr txBox="1"/>
              <p:nvPr/>
            </p:nvSpPr>
            <p:spPr>
              <a:xfrm>
                <a:off x="1757083" y="2741099"/>
                <a:ext cx="8937812" cy="15946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4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4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𝑀𝑡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88AF3-CDCA-2AD8-951C-C36AA7522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083" y="2741099"/>
                <a:ext cx="8937812" cy="15946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56142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Uniform Sampling for Sum 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∈[1,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/>
                  <a:t> for all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3200" dirty="0">
                  <a:solidFill>
                    <a:srgbClr val="FF000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begChr m:val="["/>
                        <m:endChr m:val="]"/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3200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sz="3200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3200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3200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/2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3200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d>
                              <m:dPr>
                                <m:ctrlPr>
                                  <a:rPr lang="en-US" sz="32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3200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3200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32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32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  <m:r>
                              <a:rPr lang="en-US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+(4/3)(</m:t>
                            </m:r>
                            <m:r>
                              <a:rPr lang="en-US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𝑛𝑥</m:t>
                            </m:r>
                            <m:r>
                              <a:rPr lang="en-US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  <m:r>
                              <a:rPr lang="en-US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3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, we require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:r>
                  <a:rPr lang="en-US" sz="3200" dirty="0"/>
                  <a:t>and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can be as small as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, so we need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≈1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8147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Uniform Sampling for Sum 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∈[1,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/>
                  <a:t> for all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3200" dirty="0">
                  <a:solidFill>
                    <a:srgbClr val="FF000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FF0000"/>
                    </a:solidFill>
                  </a:rPr>
                  <a:t>What can we say about concentration?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Can get a</a:t>
                </a:r>
                <a:r>
                  <a:rPr lang="en-US" sz="3200" b="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-approximation for 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≈1</m:t>
                    </m:r>
                  </m:oMath>
                </a14:m>
                <a:endParaRPr lang="en-US" sz="3200" dirty="0">
                  <a:solidFill>
                    <a:srgbClr val="FF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How many samples do we expect?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/>
                  <a:t> is now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70519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Uniform Sampling for Sum 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∈[1,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/>
                  <a:t> for all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3200" dirty="0">
                  <a:solidFill>
                    <a:srgbClr val="FF000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Do we really need 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/>
                  <a:t> to be a constant?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8248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Uniform Sampling for Sum 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∈[1,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/>
                  <a:t> for all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3200" dirty="0">
                  <a:solidFill>
                    <a:srgbClr val="FF000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Do we really need 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/>
                  <a:t> to be a constant? </a:t>
                </a:r>
                <a:r>
                  <a:rPr lang="en-US" sz="3200" dirty="0">
                    <a:solidFill>
                      <a:srgbClr val="FF0000"/>
                    </a:solidFill>
                  </a:rPr>
                  <a:t>YES!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5BDD9F-D7AC-292D-CBAE-33D056736A2E}"/>
                  </a:ext>
                </a:extLst>
              </p:cNvPr>
              <p:cNvSpPr txBox="1"/>
              <p:nvPr/>
            </p:nvSpPr>
            <p:spPr>
              <a:xfrm>
                <a:off x="536331" y="4661508"/>
                <a:ext cx="1127173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dirty="0">
                    <a:solidFill>
                      <a:schemeClr val="tx1"/>
                    </a:solidFill>
                  </a:rPr>
                  <a:t>1 1 1 1 1 1 1 1 1 1 1 1 1 1 1 1 1 1 1 1 </a:t>
                </a:r>
                <a14:m>
                  <m:oMath xmlns:m="http://schemas.openxmlformats.org/officeDocument/2006/math">
                    <m:r>
                      <a:rPr lang="en-US" sz="5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5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5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5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5BDD9F-D7AC-292D-CBAE-33D056736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31" y="4661508"/>
                <a:ext cx="11271738" cy="923330"/>
              </a:xfrm>
              <a:prstGeom prst="rect">
                <a:avLst/>
              </a:prstGeom>
              <a:blipFill>
                <a:blip r:embed="rId4"/>
                <a:stretch>
                  <a:fillRect l="-2920" t="-17881" b="-40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8776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Sampling for Sum 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Consider a fixed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numbers</a:t>
                </a: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we sample each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with some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and rescale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What is the expected sum?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FF0000"/>
                    </a:solidFill>
                  </a:rPr>
                  <a:t>What can we say about concentration?</a:t>
                </a: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64613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Sampling for Sum 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Consider a fixed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numbers</a:t>
                </a: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What if we choose the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different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?</a:t>
                </a:r>
                <a:endParaRPr lang="en-US" sz="3200" dirty="0">
                  <a:solidFill>
                    <a:srgbClr val="FF000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44757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Sampling for Sum 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Consider a fixed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numbers</a:t>
                </a: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What if we choose the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different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?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proportional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>
                  <a:solidFill>
                    <a:srgbClr val="FF000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>
                  <a:solidFill>
                    <a:srgbClr val="FF000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63920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Importance Sampling for Sum 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Consider a fixed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numbers</a:t>
                </a: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What if we choose the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different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?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proportional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>
                  <a:solidFill>
                    <a:srgbClr val="FF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dirty="0">
                  <a:solidFill>
                    <a:srgbClr val="FF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Let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3200" dirty="0"/>
                  <a:t>,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sz="3200" dirty="0"/>
                  <a:t> </a:t>
                </a: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>
                  <a:solidFill>
                    <a:srgbClr val="FF000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1172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5E710C-6484-8096-07C0-0F74691F4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85" y="2938804"/>
            <a:ext cx="11531829" cy="39191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Last Time: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Goal</a:t>
                </a:r>
                <a:r>
                  <a:rPr lang="en-US" dirty="0"/>
                  <a:t>: Given input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partition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so that “similar” points are in the same cluster and “different” points are in different clusters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There can be at most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different clusters</a:t>
                </a:r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4"/>
                <a:stretch>
                  <a:fillRect l="-1043" t="-2241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B2BF45-88C6-9C48-4BC1-2BA56F22439B}"/>
                  </a:ext>
                </a:extLst>
              </p:cNvPr>
              <p:cNvSpPr txBox="1"/>
              <p:nvPr/>
            </p:nvSpPr>
            <p:spPr>
              <a:xfrm>
                <a:off x="2974068" y="5410791"/>
                <a:ext cx="609460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B2BF45-88C6-9C48-4BC1-2BA56F224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068" y="5410791"/>
                <a:ext cx="609460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29602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DDC00-2744-B7F9-8394-609BE1AEC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Importance Sampling for Sum Estimation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6941B-6AAA-DFD0-8896-ACB1B4FE2A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Bernstein’s inequality</a:t>
                </a:r>
                <a:r>
                  <a:rPr lang="en-US" dirty="0"/>
                  <a:t>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∈[−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be independent random variables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have mean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. Then for any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:</a:t>
                </a:r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. What about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6941B-6AAA-DFD0-8896-ACB1B4FE2A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089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88AF3-CDCA-2AD8-951C-C36AA7522FDC}"/>
                  </a:ext>
                </a:extLst>
              </p:cNvPr>
              <p:cNvSpPr txBox="1"/>
              <p:nvPr/>
            </p:nvSpPr>
            <p:spPr>
              <a:xfrm>
                <a:off x="1757083" y="2741099"/>
                <a:ext cx="8937812" cy="15946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4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4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𝑀𝑡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88AF3-CDCA-2AD8-951C-C36AA7522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083" y="2741099"/>
                <a:ext cx="8937812" cy="15946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8006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Importance Sampling for Sum 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sSub>
                          <m:sSub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b="0" dirty="0"/>
                  <a:t>Can set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in Bernstein’s inequality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49413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Importance Sampling for Sum 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What is the variance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?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begChr m:val="["/>
                        <m:endChr m:val="]"/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begChr m:val="["/>
                        <m:endChr m:val="]"/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begChr m:val="["/>
                        <m:endChr m:val="]"/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r>
                      <m:rPr>
                        <m:sty m:val="p"/>
                      </m:rPr>
                      <a:rPr lang="en-US" sz="32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begChr m:val="["/>
                        <m:endChr m:val="]"/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m:rPr>
                        <m:lit/>
                      </m:rP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What is the variance for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under uniform sampling?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What is the variance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under uniform sampling?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6490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DDC00-2744-B7F9-8394-609BE1AEC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Importance Sampling for Sum Estimation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6941B-6AAA-DFD0-8896-ACB1B4FE2A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Bernstein’s inequality</a:t>
                </a:r>
                <a:r>
                  <a:rPr lang="en-US" dirty="0"/>
                  <a:t>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∈[−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be independent random variables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have mean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. Then for any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:</a:t>
                </a:r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. Then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6941B-6AAA-DFD0-8896-ACB1B4FE2A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089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4459EA-BE18-5A79-8DBD-4C60C3DF2483}"/>
                  </a:ext>
                </a:extLst>
              </p:cNvPr>
              <p:cNvSpPr txBox="1"/>
              <p:nvPr/>
            </p:nvSpPr>
            <p:spPr>
              <a:xfrm>
                <a:off x="696286" y="5419020"/>
                <a:ext cx="11056444" cy="12087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3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f>
                            <m:fPr>
                              <m:ctrlP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3200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32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b="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3200" b="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/2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3200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32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32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+(4/3)(</m:t>
                              </m:r>
                              <m:sSup>
                                <m:sSupPr>
                                  <m:ctrlPr>
                                    <a:rPr lang="en-US" sz="32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32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/2)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4459EA-BE18-5A79-8DBD-4C60C3DF2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86" y="5419020"/>
                <a:ext cx="11056444" cy="12087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88AF3-CDCA-2AD8-951C-C36AA7522FDC}"/>
                  </a:ext>
                </a:extLst>
              </p:cNvPr>
              <p:cNvSpPr txBox="1"/>
              <p:nvPr/>
            </p:nvSpPr>
            <p:spPr>
              <a:xfrm>
                <a:off x="1757083" y="2741099"/>
                <a:ext cx="8937812" cy="15946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4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4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𝑀𝑡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88AF3-CDCA-2AD8-951C-C36AA7522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083" y="2741099"/>
                <a:ext cx="8937812" cy="15946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74321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Importance Sampling for Sum 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∈[1,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sz="3200" dirty="0"/>
                  <a:t> for all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3200" dirty="0">
                  <a:solidFill>
                    <a:srgbClr val="FF0000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Can get a</a:t>
                </a:r>
                <a:r>
                  <a:rPr lang="en-US" sz="3200" b="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-approximation for importance sampling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How many samples do we expect?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f>
                      <m:f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3200" dirty="0"/>
                  <a:t>, so just a constant number of samples!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 r="-1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33814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Consider a fixed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and a fixed 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centers, which induces a fixed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D4F3D802-01A5-C68C-365C-FE1CC864FE71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8DC6B8-760C-A614-C7E9-2CE10ACB728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16A0B94-B9F0-0EE7-0BDC-0E55E3DC13DE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E2A90B3-B661-69D5-8995-B6AB9A5B52C3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6DA5E40-67FC-6930-D168-3FE85C0481EF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7CA5B8C-041E-FA5D-BC8D-5CF235D18B01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4CC0DE-1DEC-AA9A-A457-9B7DC4E81F48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1C873E-B465-FE53-1032-668529D50D0E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725EA4E-D101-F568-4D13-DB34AC3466C3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E4520D5-B8B7-2A3A-44A1-298CC9CFF6CA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CC01807-9CFD-B8E0-55D9-3D72625419C9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66824CC-894E-8797-28B1-112ED980136D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26A9CAD-5058-7BB1-D7F9-C3C506516CEF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1B3591F-049D-8A94-0119-F0A57258B1FD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B802653-F5A3-0D23-13B3-16933EA8B4A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6EDB681-8869-03E7-2A28-7D2537AB1600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085D296-DD27-DD8D-F8F1-482465F84A12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ACD177D-04DD-372C-BB42-50EB1F7F0739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6AEA59-ADAF-716A-1F33-5FAEEFD19D2A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2DE31F12-FC7A-B5AB-B564-5EC98470CE05}"/>
              </a:ext>
            </a:extLst>
          </p:cNvPr>
          <p:cNvSpPr/>
          <p:nvPr/>
        </p:nvSpPr>
        <p:spPr>
          <a:xfrm>
            <a:off x="4146189" y="557958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FBBC6185-0B36-451A-D086-CA5E66B7C6A7}"/>
              </a:ext>
            </a:extLst>
          </p:cNvPr>
          <p:cNvSpPr/>
          <p:nvPr/>
        </p:nvSpPr>
        <p:spPr>
          <a:xfrm>
            <a:off x="5324397" y="479957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DCAD13F0-8478-7A9B-842B-6DD5CF4920BA}"/>
              </a:ext>
            </a:extLst>
          </p:cNvPr>
          <p:cNvSpPr/>
          <p:nvPr/>
        </p:nvSpPr>
        <p:spPr>
          <a:xfrm>
            <a:off x="7709710" y="4987182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717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Consider a fixed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and a fixed 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centers, which induces a fixed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A simple way to obtain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lang="en-US" sz="3200" dirty="0"/>
                  <a:t>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is to uniformly sample points of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into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D4F3D802-01A5-C68C-365C-FE1CC864FE71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8DC6B8-760C-A614-C7E9-2CE10ACB728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16A0B94-B9F0-0EE7-0BDC-0E55E3DC13DE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E2A90B3-B661-69D5-8995-B6AB9A5B52C3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6DA5E40-67FC-6930-D168-3FE85C0481EF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7CA5B8C-041E-FA5D-BC8D-5CF235D18B01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4CC0DE-1DEC-AA9A-A457-9B7DC4E81F48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1C873E-B465-FE53-1032-668529D50D0E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725EA4E-D101-F568-4D13-DB34AC3466C3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E4520D5-B8B7-2A3A-44A1-298CC9CFF6CA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CC01807-9CFD-B8E0-55D9-3D72625419C9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66824CC-894E-8797-28B1-112ED980136D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26A9CAD-5058-7BB1-D7F9-C3C506516CEF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1B3591F-049D-8A94-0119-F0A57258B1FD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B802653-F5A3-0D23-13B3-16933EA8B4A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6EDB681-8869-03E7-2A28-7D2537AB1600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085D296-DD27-DD8D-F8F1-482465F84A12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ACD177D-04DD-372C-BB42-50EB1F7F0739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6AEA59-ADAF-716A-1F33-5FAEEFD19D2A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2DE31F12-FC7A-B5AB-B564-5EC98470CE05}"/>
              </a:ext>
            </a:extLst>
          </p:cNvPr>
          <p:cNvSpPr/>
          <p:nvPr/>
        </p:nvSpPr>
        <p:spPr>
          <a:xfrm>
            <a:off x="4146189" y="557958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FBBC6185-0B36-451A-D086-CA5E66B7C6A7}"/>
              </a:ext>
            </a:extLst>
          </p:cNvPr>
          <p:cNvSpPr/>
          <p:nvPr/>
        </p:nvSpPr>
        <p:spPr>
          <a:xfrm>
            <a:off x="5324397" y="479957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DCAD13F0-8478-7A9B-842B-6DD5CF4920BA}"/>
              </a:ext>
            </a:extLst>
          </p:cNvPr>
          <p:cNvSpPr/>
          <p:nvPr/>
        </p:nvSpPr>
        <p:spPr>
          <a:xfrm>
            <a:off x="7709710" y="4987182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506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Uniform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Consider a fixed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and a fixed 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centers, which induces a fixed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all points have the same cost,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How many points do I need to sample to approximate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3200" dirty="0"/>
                  <a:t> within a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-factor?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79303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DDC00-2744-B7F9-8394-609BE1AEC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Previously: Bernstein’s Inequality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6941B-6AAA-DFD0-8896-ACB1B4FE2A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Bernstein’s inequality</a:t>
                </a:r>
                <a:r>
                  <a:rPr lang="en-US" dirty="0"/>
                  <a:t>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∈[−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be independent random variables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have mean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. Then for any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:</a:t>
                </a:r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6941B-6AAA-DFD0-8896-ACB1B4FE2A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88AF3-CDCA-2AD8-951C-C36AA7522FDC}"/>
                  </a:ext>
                </a:extLst>
              </p:cNvPr>
              <p:cNvSpPr txBox="1"/>
              <p:nvPr/>
            </p:nvSpPr>
            <p:spPr>
              <a:xfrm>
                <a:off x="1757083" y="2824989"/>
                <a:ext cx="8937812" cy="15946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4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4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𝑀𝑡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88AF3-CDCA-2AD8-951C-C36AA7522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083" y="2824989"/>
                <a:ext cx="8937812" cy="15946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46391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DDC00-2744-B7F9-8394-609BE1AEC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Previously: Bernstein’s Inequality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6941B-6AAA-DFD0-8896-ACB1B4FE2A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Bernstein’s inequality</a:t>
                </a:r>
                <a:r>
                  <a:rPr lang="en-US" dirty="0"/>
                  <a:t>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∈[−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be independent random variables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have mean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. Then for any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:</a:t>
                </a:r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ost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/>
                  <a:t> and let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dirty="0"/>
                  <a:t>. Then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6941B-6AAA-DFD0-8896-ACB1B4FE2A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4459EA-BE18-5A79-8DBD-4C60C3DF2483}"/>
                  </a:ext>
                </a:extLst>
              </p:cNvPr>
              <p:cNvSpPr txBox="1"/>
              <p:nvPr/>
            </p:nvSpPr>
            <p:spPr>
              <a:xfrm>
                <a:off x="1237130" y="5419020"/>
                <a:ext cx="8937812" cy="11988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3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3200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4459EA-BE18-5A79-8DBD-4C60C3DF2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130" y="5419020"/>
                <a:ext cx="8937812" cy="11988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88AF3-CDCA-2AD8-951C-C36AA7522FDC}"/>
                  </a:ext>
                </a:extLst>
              </p:cNvPr>
              <p:cNvSpPr txBox="1"/>
              <p:nvPr/>
            </p:nvSpPr>
            <p:spPr>
              <a:xfrm>
                <a:off x="1757083" y="2824989"/>
                <a:ext cx="8937812" cy="15946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4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4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𝑀𝑡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88AF3-CDCA-2AD8-951C-C36AA7522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083" y="2824989"/>
                <a:ext cx="8937812" cy="15946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9968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4400" b="0" dirty="0">
                    <a:solidFill>
                      <a:srgbClr val="C00000"/>
                    </a:solidFill>
                  </a:rPr>
                  <a:t>Last Time: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7419AC-DCE6-4371-8DE2-D617E99D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Define clustering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3200" dirty="0"/>
                  <a:t> to be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dist</m:t>
                            </m:r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-center: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dist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-median: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dist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e>
                    </m:nary>
                  </m:oMath>
                </a14:m>
                <a:endParaRPr lang="en-US" sz="320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-means: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dist</m:t>
                                </m:r>
                                <m:d>
                                  <m:d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dist</m:t>
                                </m:r>
                                <m:d>
                                  <m:d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e>
                    </m:nary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333" t="-2801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CB51D111-CEC1-E11C-75B9-D5432E0446AB}"/>
              </a:ext>
            </a:extLst>
          </p:cNvPr>
          <p:cNvSpPr/>
          <p:nvPr/>
        </p:nvSpPr>
        <p:spPr>
          <a:xfrm>
            <a:off x="8938469" y="447491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424537-710A-700D-9584-087FDA88E7E5}"/>
              </a:ext>
            </a:extLst>
          </p:cNvPr>
          <p:cNvSpPr/>
          <p:nvPr/>
        </p:nvSpPr>
        <p:spPr>
          <a:xfrm>
            <a:off x="11054864" y="43179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4E69EE-8458-8F1D-4739-88B788BC85C4}"/>
              </a:ext>
            </a:extLst>
          </p:cNvPr>
          <p:cNvSpPr/>
          <p:nvPr/>
        </p:nvSpPr>
        <p:spPr>
          <a:xfrm>
            <a:off x="11128658" y="321777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155062-7623-39D9-D7A0-691ABE1350CE}"/>
              </a:ext>
            </a:extLst>
          </p:cNvPr>
          <p:cNvSpPr/>
          <p:nvPr/>
        </p:nvSpPr>
        <p:spPr>
          <a:xfrm>
            <a:off x="8384303" y="38085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38DF76-8924-D48A-191D-1EF528FC8D51}"/>
              </a:ext>
            </a:extLst>
          </p:cNvPr>
          <p:cNvSpPr/>
          <p:nvPr/>
        </p:nvSpPr>
        <p:spPr>
          <a:xfrm>
            <a:off x="10177181" y="590161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0342B3-F401-E0C4-4D93-CAD4567864A4}"/>
              </a:ext>
            </a:extLst>
          </p:cNvPr>
          <p:cNvSpPr/>
          <p:nvPr/>
        </p:nvSpPr>
        <p:spPr>
          <a:xfrm>
            <a:off x="9097859" y="320922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D43A3B-4567-14D2-3F94-087BD643B352}"/>
              </a:ext>
            </a:extLst>
          </p:cNvPr>
          <p:cNvSpPr/>
          <p:nvPr/>
        </p:nvSpPr>
        <p:spPr>
          <a:xfrm>
            <a:off x="10145672" y="242407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8E3E2BAB-E6E5-C77E-B3E4-1A9496EAA76B}"/>
              </a:ext>
            </a:extLst>
          </p:cNvPr>
          <p:cNvSpPr/>
          <p:nvPr/>
        </p:nvSpPr>
        <p:spPr>
          <a:xfrm>
            <a:off x="9970876" y="376829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31A4A6-9BA0-DB27-76B3-3DE5841E16CC}"/>
              </a:ext>
            </a:extLst>
          </p:cNvPr>
          <p:cNvCxnSpPr/>
          <p:nvPr/>
        </p:nvCxnSpPr>
        <p:spPr>
          <a:xfrm>
            <a:off x="10098122" y="3958943"/>
            <a:ext cx="158754" cy="19426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325B96-5C16-2D0F-3D13-8CAC39ED5CA4}"/>
              </a:ext>
            </a:extLst>
          </p:cNvPr>
          <p:cNvCxnSpPr>
            <a:cxnSpLocks/>
            <a:stCxn id="11" idx="4"/>
            <a:endCxn id="4" idx="0"/>
          </p:cNvCxnSpPr>
          <p:nvPr/>
        </p:nvCxnSpPr>
        <p:spPr>
          <a:xfrm>
            <a:off x="10225367" y="3958943"/>
            <a:ext cx="909192" cy="3590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8AAE8E-4446-5B19-5631-364CF5FC654C}"/>
              </a:ext>
            </a:extLst>
          </p:cNvPr>
          <p:cNvCxnSpPr>
            <a:cxnSpLocks/>
            <a:stCxn id="11" idx="5"/>
            <a:endCxn id="6" idx="3"/>
          </p:cNvCxnSpPr>
          <p:nvPr/>
        </p:nvCxnSpPr>
        <p:spPr>
          <a:xfrm flipV="1">
            <a:off x="10161744" y="3351752"/>
            <a:ext cx="990256" cy="5118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74F8462-ABA1-0F02-01DF-148BC55272A1}"/>
              </a:ext>
            </a:extLst>
          </p:cNvPr>
          <p:cNvCxnSpPr>
            <a:cxnSpLocks/>
            <a:stCxn id="11" idx="2"/>
            <a:endCxn id="3" idx="7"/>
          </p:cNvCxnSpPr>
          <p:nvPr/>
        </p:nvCxnSpPr>
        <p:spPr>
          <a:xfrm flipH="1">
            <a:off x="9074517" y="3958943"/>
            <a:ext cx="896359" cy="5389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1F07D7A-606D-574D-DDEB-5BAFDD47BF72}"/>
              </a:ext>
            </a:extLst>
          </p:cNvPr>
          <p:cNvCxnSpPr>
            <a:cxnSpLocks/>
            <a:stCxn id="11" idx="0"/>
            <a:endCxn id="10" idx="5"/>
          </p:cNvCxnSpPr>
          <p:nvPr/>
        </p:nvCxnSpPr>
        <p:spPr>
          <a:xfrm flipV="1">
            <a:off x="10098122" y="2558059"/>
            <a:ext cx="183598" cy="12102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317E1DD-07FA-3A7F-0FA7-EF85C2582CF9}"/>
              </a:ext>
            </a:extLst>
          </p:cNvPr>
          <p:cNvCxnSpPr>
            <a:cxnSpLocks/>
            <a:stCxn id="9" idx="5"/>
            <a:endCxn id="11" idx="1"/>
          </p:cNvCxnSpPr>
          <p:nvPr/>
        </p:nvCxnSpPr>
        <p:spPr>
          <a:xfrm>
            <a:off x="9233907" y="3343211"/>
            <a:ext cx="800592" cy="52040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3D795BC-F6DC-54B5-9329-1FEB20B7EC00}"/>
              </a:ext>
            </a:extLst>
          </p:cNvPr>
          <p:cNvCxnSpPr>
            <a:cxnSpLocks/>
            <a:stCxn id="11" idx="2"/>
            <a:endCxn id="7" idx="6"/>
          </p:cNvCxnSpPr>
          <p:nvPr/>
        </p:nvCxnSpPr>
        <p:spPr>
          <a:xfrm flipH="1" flipV="1">
            <a:off x="8543693" y="3887045"/>
            <a:ext cx="1427183" cy="718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8EA7FD-F695-8CC5-805F-43C48F3C1F78}"/>
                  </a:ext>
                </a:extLst>
              </p:cNvPr>
              <p:cNvSpPr txBox="1"/>
              <p:nvPr/>
            </p:nvSpPr>
            <p:spPr>
              <a:xfrm>
                <a:off x="9522696" y="4982628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8EA7FD-F695-8CC5-805F-43C48F3C1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2696" y="4982628"/>
                <a:ext cx="200809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741638-0574-02A9-49E2-903B7E1E2875}"/>
                  </a:ext>
                </a:extLst>
              </p:cNvPr>
              <p:cNvSpPr txBox="1"/>
              <p:nvPr/>
            </p:nvSpPr>
            <p:spPr>
              <a:xfrm>
                <a:off x="8966829" y="2786041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741638-0574-02A9-49E2-903B7E1E2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6829" y="2786041"/>
                <a:ext cx="200809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EB0C2D-1E0C-0DCA-ED3B-14D31492606C}"/>
                  </a:ext>
                </a:extLst>
              </p:cNvPr>
              <p:cNvSpPr txBox="1"/>
              <p:nvPr/>
            </p:nvSpPr>
            <p:spPr>
              <a:xfrm>
                <a:off x="9720666" y="3172131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EB0C2D-1E0C-0DCA-ED3B-14D314926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0666" y="3172131"/>
                <a:ext cx="200809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AF6E63-F5AE-798E-8C38-3DC62616B84C}"/>
                  </a:ext>
                </a:extLst>
              </p:cNvPr>
              <p:cNvSpPr txBox="1"/>
              <p:nvPr/>
            </p:nvSpPr>
            <p:spPr>
              <a:xfrm>
                <a:off x="9876530" y="3816628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AF6E63-F5AE-798E-8C38-3DC62616B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530" y="3816628"/>
                <a:ext cx="200809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CE6765-0774-E1F1-D098-937F49542D6E}"/>
                  </a:ext>
                </a:extLst>
              </p:cNvPr>
              <p:cNvSpPr txBox="1"/>
              <p:nvPr/>
            </p:nvSpPr>
            <p:spPr>
              <a:xfrm>
                <a:off x="8537199" y="4313240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CE6765-0774-E1F1-D098-937F49542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199" y="4313240"/>
                <a:ext cx="200809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74014E2-CD6E-E0ED-0AEC-77D95FD37948}"/>
                  </a:ext>
                </a:extLst>
              </p:cNvPr>
              <p:cNvSpPr txBox="1"/>
              <p:nvPr/>
            </p:nvSpPr>
            <p:spPr>
              <a:xfrm>
                <a:off x="7872422" y="3549431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74014E2-CD6E-E0ED-0AEC-77D95FD37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422" y="3549431"/>
                <a:ext cx="200809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858186-FD47-FF7C-293C-4924F6017E6D}"/>
                  </a:ext>
                </a:extLst>
              </p:cNvPr>
              <p:cNvSpPr txBox="1"/>
              <p:nvPr/>
            </p:nvSpPr>
            <p:spPr>
              <a:xfrm>
                <a:off x="8746971" y="3226094"/>
                <a:ext cx="20080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858186-FD47-FF7C-293C-4924F6017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971" y="3226094"/>
                <a:ext cx="200809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1521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Uniform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Consider a fixed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and a fixed 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centers, which induces a fixed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all points have cost either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200" dirty="0"/>
                  <a:t> 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How many points do I need to sample to approximate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3200" dirty="0"/>
                  <a:t> within a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-factor?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73114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DDC00-2744-B7F9-8394-609BE1AEC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Previously: Bernstein’s Inequality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6941B-6AAA-DFD0-8896-ACB1B4FE2A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Bernstein’s inequality</a:t>
                </a:r>
                <a:r>
                  <a:rPr lang="en-US" dirty="0"/>
                  <a:t>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∈[−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be independent random variables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have mean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. Then for any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:</a:t>
                </a:r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6941B-6AAA-DFD0-8896-ACB1B4FE2A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88AF3-CDCA-2AD8-951C-C36AA7522FDC}"/>
                  </a:ext>
                </a:extLst>
              </p:cNvPr>
              <p:cNvSpPr txBox="1"/>
              <p:nvPr/>
            </p:nvSpPr>
            <p:spPr>
              <a:xfrm>
                <a:off x="1757083" y="2824989"/>
                <a:ext cx="8937812" cy="15946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4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4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𝑀𝑡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88AF3-CDCA-2AD8-951C-C36AA7522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083" y="2824989"/>
                <a:ext cx="8937812" cy="15946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24938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DDC00-2744-B7F9-8394-609BE1AEC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Previously: Bernstein’s Inequality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6941B-6AAA-DFD0-8896-ACB1B4FE2A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Bernstein’s inequality</a:t>
                </a:r>
                <a:r>
                  <a:rPr lang="en-US" dirty="0"/>
                  <a:t>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∈[−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be independent random variables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have mean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. Then for any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:</a:t>
                </a:r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ost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/>
                  <a:t> and let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dirty="0"/>
                  <a:t>. Then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6941B-6AAA-DFD0-8896-ACB1B4FE2A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4459EA-BE18-5A79-8DBD-4C60C3DF2483}"/>
                  </a:ext>
                </a:extLst>
              </p:cNvPr>
              <p:cNvSpPr txBox="1"/>
              <p:nvPr/>
            </p:nvSpPr>
            <p:spPr>
              <a:xfrm>
                <a:off x="1237130" y="5419020"/>
                <a:ext cx="8937812" cy="11988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3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3200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4459EA-BE18-5A79-8DBD-4C60C3DF2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130" y="5419020"/>
                <a:ext cx="8937812" cy="11988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88AF3-CDCA-2AD8-951C-C36AA7522FDC}"/>
                  </a:ext>
                </a:extLst>
              </p:cNvPr>
              <p:cNvSpPr txBox="1"/>
              <p:nvPr/>
            </p:nvSpPr>
            <p:spPr>
              <a:xfrm>
                <a:off x="1757083" y="2824989"/>
                <a:ext cx="8937812" cy="15946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4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4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𝑀𝑡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88AF3-CDCA-2AD8-951C-C36AA7522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083" y="2824989"/>
                <a:ext cx="8937812" cy="15946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16915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Uniform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Consider a fixed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and a fixed 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centers, which induces a fixed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all points have cost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How many points do I need to sample to approximate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3200" dirty="0"/>
                  <a:t> within a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-factor?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80370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DDC00-2744-B7F9-8394-609BE1AEC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Previously: Bernstein’s Inequality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6941B-6AAA-DFD0-8896-ACB1B4FE2A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Bernstein’s inequality</a:t>
                </a:r>
                <a:r>
                  <a:rPr lang="en-US" dirty="0"/>
                  <a:t>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∈[−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be independent random variables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have mean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. Then for any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:</a:t>
                </a:r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6941B-6AAA-DFD0-8896-ACB1B4FE2A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88AF3-CDCA-2AD8-951C-C36AA7522FDC}"/>
                  </a:ext>
                </a:extLst>
              </p:cNvPr>
              <p:cNvSpPr txBox="1"/>
              <p:nvPr/>
            </p:nvSpPr>
            <p:spPr>
              <a:xfrm>
                <a:off x="1757083" y="2824989"/>
                <a:ext cx="8937812" cy="15946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4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4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𝑀𝑡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88AF3-CDCA-2AD8-951C-C36AA7522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083" y="2824989"/>
                <a:ext cx="8937812" cy="15946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79228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DDC00-2744-B7F9-8394-609BE1AEC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Previously: Bernstein’s Inequality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6941B-6AAA-DFD0-8896-ACB1B4FE2A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Bernstein’s inequality</a:t>
                </a:r>
                <a:r>
                  <a:rPr lang="en-US" dirty="0"/>
                  <a:t>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∈[−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be independent random variables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have mean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. Then for any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:</a:t>
                </a:r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endParaRPr lang="en-US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ost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/>
                  <a:t> and let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dirty="0"/>
                  <a:t>. Then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6941B-6AAA-DFD0-8896-ACB1B4FE2A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4459EA-BE18-5A79-8DBD-4C60C3DF2483}"/>
                  </a:ext>
                </a:extLst>
              </p:cNvPr>
              <p:cNvSpPr txBox="1"/>
              <p:nvPr/>
            </p:nvSpPr>
            <p:spPr>
              <a:xfrm>
                <a:off x="1237130" y="5419020"/>
                <a:ext cx="8937812" cy="11988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3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3200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sz="32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4459EA-BE18-5A79-8DBD-4C60C3DF2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130" y="5419020"/>
                <a:ext cx="8937812" cy="11988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88AF3-CDCA-2AD8-951C-C36AA7522FDC}"/>
                  </a:ext>
                </a:extLst>
              </p:cNvPr>
              <p:cNvSpPr txBox="1"/>
              <p:nvPr/>
            </p:nvSpPr>
            <p:spPr>
              <a:xfrm>
                <a:off x="1757083" y="2824989"/>
                <a:ext cx="8937812" cy="15946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4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4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𝑀𝑡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88AF3-CDCA-2AD8-951C-C36AA7522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083" y="2824989"/>
                <a:ext cx="8937812" cy="15946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83302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Uniform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Consider a fixed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and a fixed 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centers, which induces a fixed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all points have cost between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How many points do I need to sample to approximate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ost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3200" dirty="0"/>
                  <a:t> within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sz="3200" dirty="0"/>
                  <a:t>-factor?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02271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Consider a fixed set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and a fixed 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centers, which induces a fixed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Uniform sampling needs a lot of samples if there is a single point that greatly contributes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D4F3D802-01A5-C68C-365C-FE1CC864FE71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8DC6B8-760C-A614-C7E9-2CE10ACB728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16A0B94-B9F0-0EE7-0BDC-0E55E3DC13DE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E2A90B3-B661-69D5-8995-B6AB9A5B52C3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6DA5E40-67FC-6930-D168-3FE85C0481EF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7CA5B8C-041E-FA5D-BC8D-5CF235D18B01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4CC0DE-1DEC-AA9A-A457-9B7DC4E81F48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1C873E-B465-FE53-1032-668529D50D0E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725EA4E-D101-F568-4D13-DB34AC3466C3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E4520D5-B8B7-2A3A-44A1-298CC9CFF6CA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CC01807-9CFD-B8E0-55D9-3D72625419C9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66824CC-894E-8797-28B1-112ED980136D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26A9CAD-5058-7BB1-D7F9-C3C506516CEF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1B3591F-049D-8A94-0119-F0A57258B1FD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B802653-F5A3-0D23-13B3-16933EA8B4A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6EDB681-8869-03E7-2A28-7D2537AB1600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085D296-DD27-DD8D-F8F1-482465F84A12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ACD177D-04DD-372C-BB42-50EB1F7F0739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6AEA59-ADAF-716A-1F33-5FAEEFD19D2A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2DE31F12-FC7A-B5AB-B564-5EC98470CE05}"/>
              </a:ext>
            </a:extLst>
          </p:cNvPr>
          <p:cNvSpPr/>
          <p:nvPr/>
        </p:nvSpPr>
        <p:spPr>
          <a:xfrm>
            <a:off x="4146189" y="557958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FBBC6185-0B36-451A-D086-CA5E66B7C6A7}"/>
              </a:ext>
            </a:extLst>
          </p:cNvPr>
          <p:cNvSpPr/>
          <p:nvPr/>
        </p:nvSpPr>
        <p:spPr>
          <a:xfrm>
            <a:off x="5324397" y="479957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DCAD13F0-8478-7A9B-842B-6DD5CF4920BA}"/>
              </a:ext>
            </a:extLst>
          </p:cNvPr>
          <p:cNvSpPr/>
          <p:nvPr/>
        </p:nvSpPr>
        <p:spPr>
          <a:xfrm>
            <a:off x="7709710" y="4987182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34855CE-734E-A596-2499-A04FCD850303}"/>
              </a:ext>
            </a:extLst>
          </p:cNvPr>
          <p:cNvSpPr/>
          <p:nvPr/>
        </p:nvSpPr>
        <p:spPr>
          <a:xfrm>
            <a:off x="10262738" y="418441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699E54-F407-4A1B-9479-A06C22BB57A6}"/>
              </a:ext>
            </a:extLst>
          </p:cNvPr>
          <p:cNvCxnSpPr>
            <a:cxnSpLocks/>
          </p:cNvCxnSpPr>
          <p:nvPr/>
        </p:nvCxnSpPr>
        <p:spPr>
          <a:xfrm flipV="1">
            <a:off x="10408817" y="4646389"/>
            <a:ext cx="0" cy="85173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7899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Fix</a:t>
                </a:r>
                <a:r>
                  <a:rPr lang="en-US" sz="3200" dirty="0"/>
                  <a:t>: Importance sampling, sample each point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into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probability proportional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, i.e.,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)/</m:t>
                    </m:r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D4F3D802-01A5-C68C-365C-FE1CC864FE71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8DC6B8-760C-A614-C7E9-2CE10ACB728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16A0B94-B9F0-0EE7-0BDC-0E55E3DC13DE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E2A90B3-B661-69D5-8995-B6AB9A5B52C3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6DA5E40-67FC-6930-D168-3FE85C0481EF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7CA5B8C-041E-FA5D-BC8D-5CF235D18B01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4CC0DE-1DEC-AA9A-A457-9B7DC4E81F48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1C873E-B465-FE53-1032-668529D50D0E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725EA4E-D101-F568-4D13-DB34AC3466C3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E4520D5-B8B7-2A3A-44A1-298CC9CFF6CA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CC01807-9CFD-B8E0-55D9-3D72625419C9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66824CC-894E-8797-28B1-112ED980136D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26A9CAD-5058-7BB1-D7F9-C3C506516CEF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1B3591F-049D-8A94-0119-F0A57258B1FD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B802653-F5A3-0D23-13B3-16933EA8B4A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6EDB681-8869-03E7-2A28-7D2537AB1600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085D296-DD27-DD8D-F8F1-482465F84A12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ACD177D-04DD-372C-BB42-50EB1F7F0739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6AEA59-ADAF-716A-1F33-5FAEEFD19D2A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2DE31F12-FC7A-B5AB-B564-5EC98470CE05}"/>
              </a:ext>
            </a:extLst>
          </p:cNvPr>
          <p:cNvSpPr/>
          <p:nvPr/>
        </p:nvSpPr>
        <p:spPr>
          <a:xfrm>
            <a:off x="4146189" y="557958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FBBC6185-0B36-451A-D086-CA5E66B7C6A7}"/>
              </a:ext>
            </a:extLst>
          </p:cNvPr>
          <p:cNvSpPr/>
          <p:nvPr/>
        </p:nvSpPr>
        <p:spPr>
          <a:xfrm>
            <a:off x="5324397" y="479957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DCAD13F0-8478-7A9B-842B-6DD5CF4920BA}"/>
              </a:ext>
            </a:extLst>
          </p:cNvPr>
          <p:cNvSpPr/>
          <p:nvPr/>
        </p:nvSpPr>
        <p:spPr>
          <a:xfrm>
            <a:off x="7709710" y="4987182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34855CE-734E-A596-2499-A04FCD850303}"/>
              </a:ext>
            </a:extLst>
          </p:cNvPr>
          <p:cNvSpPr/>
          <p:nvPr/>
        </p:nvSpPr>
        <p:spPr>
          <a:xfrm>
            <a:off x="10262738" y="418441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699E54-F407-4A1B-9479-A06C22BB57A6}"/>
              </a:ext>
            </a:extLst>
          </p:cNvPr>
          <p:cNvCxnSpPr>
            <a:cxnSpLocks/>
          </p:cNvCxnSpPr>
          <p:nvPr/>
        </p:nvCxnSpPr>
        <p:spPr>
          <a:xfrm flipV="1">
            <a:off x="10408817" y="4646389"/>
            <a:ext cx="0" cy="85173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9859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Fix</a:t>
                </a:r>
                <a:r>
                  <a:rPr lang="en-US" sz="3200" dirty="0"/>
                  <a:t>: Importance sampling, sample each point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into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with probability proportional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, i.e.,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)/</m:t>
                    </m:r>
                    <m:r>
                      <m:rPr>
                        <m:sty m:val="p"/>
                      </m:rP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Importance sampling only needs</a:t>
                </a:r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to have size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to achieve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sz="3200" dirty="0"/>
                  <a:t>-approximation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3641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Last Time: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 in the Streaming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Merge-and-reduce framework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Suppose there exists a </a:t>
                </a:r>
                <a14:m>
                  <m:oMath xmlns:m="http://schemas.openxmlformats.org/officeDocument/2006/math">
                    <m:r>
                      <a:rPr lang="en-US" sz="32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-coreset construction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-clustering that uses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weighted input points 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Partition the stream into blocks containing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points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941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404ECA-3D98-4D9C-AD47-5584842F9584}"/>
                  </a:ext>
                </a:extLst>
              </p:cNvPr>
              <p:cNvSpPr txBox="1"/>
              <p:nvPr/>
            </p:nvSpPr>
            <p:spPr>
              <a:xfrm>
                <a:off x="6840070" y="4111565"/>
                <a:ext cx="923364" cy="790024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d>
                        <m:dPr>
                          <m:ctrlP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lang="en-US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404ECA-3D98-4D9C-AD47-5584842F9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070" y="4111565"/>
                <a:ext cx="923364" cy="7900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104E6C-D424-07BF-2736-314B07BAF3AC}"/>
              </a:ext>
            </a:extLst>
          </p:cNvPr>
          <p:cNvCxnSpPr>
            <a:stCxn id="5" idx="1"/>
          </p:cNvCxnSpPr>
          <p:nvPr/>
        </p:nvCxnSpPr>
        <p:spPr>
          <a:xfrm flipH="1">
            <a:off x="6320118" y="4506577"/>
            <a:ext cx="5199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F47BF53-5E10-12C4-FBE7-B4048FF5BAC7}"/>
              </a:ext>
            </a:extLst>
          </p:cNvPr>
          <p:cNvCxnSpPr>
            <a:cxnSpLocks/>
          </p:cNvCxnSpPr>
          <p:nvPr/>
        </p:nvCxnSpPr>
        <p:spPr>
          <a:xfrm flipV="1">
            <a:off x="6320118" y="4111565"/>
            <a:ext cx="0" cy="395012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5174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B4E9F7CD-162E-80B0-AA46-F762DEFB34B8}"/>
              </a:ext>
            </a:extLst>
          </p:cNvPr>
          <p:cNvSpPr/>
          <p:nvPr/>
        </p:nvSpPr>
        <p:spPr>
          <a:xfrm>
            <a:off x="2840580" y="5048204"/>
            <a:ext cx="1492667" cy="1410369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Importance sampling only needs</a:t>
                </a:r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to have size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to achieve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sz="3200" dirty="0"/>
                  <a:t>-approximation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What about a different choice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centers?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9F759BCA-DA72-87C6-1313-0F89DDA72CF6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FDB7D49-9294-E8B0-E577-3F398B28152F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51AFB97-9938-5200-384E-2C379792E097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E7BA44-4AD1-A2B1-3022-1F92C0166901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1437D2-9F36-549C-D613-3815E41C5201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E84106A-1B76-2645-001E-77352867BEE7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F6E6F7B-2FE7-E8EF-6255-E796EF948FFA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B6E64DC-F2BA-A0A2-BD17-8A7979466915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E901255-938C-F9E5-0DE6-DC6D6C945C25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E8A3E8C-7EBD-0243-CE70-DC572C87F3EC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40695D8-9F5B-0E34-1E8D-EB38BBF8BA81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5F2CA1B-846C-8885-47B4-DF3D14040D10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065062F-A6C9-A1C4-7F3A-869226F31489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9A05421-E5BC-AC60-049C-96D0F428919F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24263CD-AA73-31E5-953C-5264E47DB45A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AB068C-78E1-9439-E45C-9DEF879B7557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AADC1BC-0556-AEF0-A54E-C61263031D67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41C41E4-5EEA-A2FB-4691-528A21AA6CF5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74B7B4F-8FE7-F4D2-7BC8-48D068635C5D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9B293F6-1D59-212B-7ECC-3E426A8B0076}"/>
              </a:ext>
            </a:extLst>
          </p:cNvPr>
          <p:cNvSpPr/>
          <p:nvPr/>
        </p:nvSpPr>
        <p:spPr>
          <a:xfrm>
            <a:off x="9812528" y="4167576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91413F17-BFAE-95C9-54B8-D399839BF1F7}"/>
              </a:ext>
            </a:extLst>
          </p:cNvPr>
          <p:cNvSpPr/>
          <p:nvPr/>
        </p:nvSpPr>
        <p:spPr>
          <a:xfrm>
            <a:off x="5324397" y="479957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719ABAAC-2D62-97CB-9723-79D20CDC2BB5}"/>
              </a:ext>
            </a:extLst>
          </p:cNvPr>
          <p:cNvSpPr/>
          <p:nvPr/>
        </p:nvSpPr>
        <p:spPr>
          <a:xfrm>
            <a:off x="7709710" y="4987182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360C9A8-056D-9C25-DCEB-CF0819E6EDE7}"/>
              </a:ext>
            </a:extLst>
          </p:cNvPr>
          <p:cNvSpPr/>
          <p:nvPr/>
        </p:nvSpPr>
        <p:spPr>
          <a:xfrm>
            <a:off x="10262738" y="418441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186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Importance sampling only needs</a:t>
                </a:r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to have size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to achieve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sz="3200" dirty="0"/>
                  <a:t>-approximation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To handle all possible sets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centers: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Need to sample each point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with probability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lim>
                    </m:limLow>
                    <m:f>
                      <m:fPr>
                        <m:ctrl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3200" dirty="0"/>
                  <a:t> instead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endParaRPr lang="en-US" sz="3200" dirty="0"/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Need to union bound over a net of all possible sets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97840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Coreset Construction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Importance sampling only needs</a:t>
                </a:r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to have size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p>
                                <m:r>
                                  <a:rPr lang="en-US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to achieve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sz="3200" dirty="0"/>
                  <a:t>-approximation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To handle all possible sets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centers: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Need to sample each point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with probability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lim>
                    </m:limLow>
                    <m:f>
                      <m:fPr>
                        <m:ctrl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3200" dirty="0"/>
                  <a:t> instead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endParaRPr lang="en-US" sz="3200" dirty="0"/>
              </a:p>
              <a:p>
                <a:pPr lvl="1">
                  <a:buClr>
                    <a:schemeClr val="tx1"/>
                  </a:buClr>
                </a:pPr>
                <a:r>
                  <a:rPr lang="en-US" sz="3200" dirty="0"/>
                  <a:t>Need to union bound over a net of all possible sets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centers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4FED54-7A75-F056-4896-20815D818F4E}"/>
                  </a:ext>
                </a:extLst>
              </p:cNvPr>
              <p:cNvSpPr txBox="1"/>
              <p:nvPr/>
            </p:nvSpPr>
            <p:spPr>
              <a:xfrm>
                <a:off x="6006352" y="5651426"/>
                <a:ext cx="4356847" cy="8414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0" dirty="0">
                    <a:solidFill>
                      <a:srgbClr val="FF0000"/>
                    </a:solidFill>
                  </a:rPr>
                  <a:t>Net with size</a:t>
                </a:r>
                <a:r>
                  <a:rPr lang="en-US" sz="2800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num>
                              <m:den>
                                <m: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𝑘𝑑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4FED54-7A75-F056-4896-20815D818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352" y="5651426"/>
                <a:ext cx="4356847" cy="841449"/>
              </a:xfrm>
              <a:prstGeom prst="rect">
                <a:avLst/>
              </a:prstGeom>
              <a:blipFill>
                <a:blip r:embed="rId4"/>
                <a:stretch>
                  <a:fillRect l="-2797" b="-7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99AA723-ECFC-41B1-B8C3-27B1281526DC}"/>
              </a:ext>
            </a:extLst>
          </p:cNvPr>
          <p:cNvCxnSpPr>
            <a:cxnSpLocks/>
          </p:cNvCxnSpPr>
          <p:nvPr/>
        </p:nvCxnSpPr>
        <p:spPr>
          <a:xfrm flipV="1">
            <a:off x="7082118" y="5262282"/>
            <a:ext cx="0" cy="65442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0738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Sensitivity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 quantity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lim>
                    </m:limLow>
                    <m:f>
                      <m:fPr>
                        <m:ctrl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3200" dirty="0"/>
                  <a:t> is called the </a:t>
                </a:r>
                <a:r>
                  <a:rPr lang="en-US" sz="3200" i="1" dirty="0">
                    <a:solidFill>
                      <a:srgbClr val="00B050"/>
                    </a:solidFill>
                  </a:rPr>
                  <a:t>sensitivity</a:t>
                </a:r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and intuitively measures how “important” the point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is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 </a:t>
                </a:r>
                <a:r>
                  <a:rPr lang="en-US" sz="3200" i="1" dirty="0">
                    <a:solidFill>
                      <a:srgbClr val="00B050"/>
                    </a:solidFill>
                  </a:rPr>
                  <a:t>total sensitivity</a:t>
                </a:r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is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3200" dirty="0"/>
                  <a:t> and quantifies how many points will be sampled into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through importance/sensitivity sampling (before the union bound)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46624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9531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05BA313-FB1B-32C2-52FA-C7CB924F6306}"/>
              </a:ext>
            </a:extLst>
          </p:cNvPr>
          <p:cNvSpPr/>
          <p:nvPr/>
        </p:nvSpPr>
        <p:spPr>
          <a:xfrm>
            <a:off x="4079270" y="383866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542A93-4266-C4E2-D068-EBAB41394F43}"/>
              </a:ext>
            </a:extLst>
          </p:cNvPr>
          <p:cNvSpPr/>
          <p:nvPr/>
        </p:nvSpPr>
        <p:spPr>
          <a:xfrm>
            <a:off x="5346911" y="281068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F81AEFB-2AB2-2E8B-2AEB-5A41D1F98BE7}"/>
              </a:ext>
            </a:extLst>
          </p:cNvPr>
          <p:cNvSpPr/>
          <p:nvPr/>
        </p:nvSpPr>
        <p:spPr>
          <a:xfrm>
            <a:off x="6890779" y="379552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846F96-C385-9E89-C49E-AC9EFE37055F}"/>
              </a:ext>
            </a:extLst>
          </p:cNvPr>
          <p:cNvSpPr/>
          <p:nvPr/>
        </p:nvSpPr>
        <p:spPr>
          <a:xfrm>
            <a:off x="6706924" y="557190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06AB507-E82B-EACD-695D-B2724F4ABB99}"/>
              </a:ext>
            </a:extLst>
          </p:cNvPr>
          <p:cNvSpPr/>
          <p:nvPr/>
        </p:nvSpPr>
        <p:spPr>
          <a:xfrm>
            <a:off x="5451164" y="576254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FF6892-BC90-1617-0361-9E3F75AFEBB8}"/>
              </a:ext>
            </a:extLst>
          </p:cNvPr>
          <p:cNvSpPr/>
          <p:nvPr/>
        </p:nvSpPr>
        <p:spPr>
          <a:xfrm>
            <a:off x="4238660" y="51521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/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blipFill>
                <a:blip r:embed="rId4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2194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05BA313-FB1B-32C2-52FA-C7CB924F6306}"/>
              </a:ext>
            </a:extLst>
          </p:cNvPr>
          <p:cNvSpPr/>
          <p:nvPr/>
        </p:nvSpPr>
        <p:spPr>
          <a:xfrm>
            <a:off x="3424188" y="44656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542A93-4266-C4E2-D068-EBAB41394F43}"/>
              </a:ext>
            </a:extLst>
          </p:cNvPr>
          <p:cNvSpPr/>
          <p:nvPr/>
        </p:nvSpPr>
        <p:spPr>
          <a:xfrm>
            <a:off x="5346911" y="281068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F81AEFB-2AB2-2E8B-2AEB-5A41D1F98BE7}"/>
              </a:ext>
            </a:extLst>
          </p:cNvPr>
          <p:cNvSpPr/>
          <p:nvPr/>
        </p:nvSpPr>
        <p:spPr>
          <a:xfrm>
            <a:off x="6890779" y="379552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846F96-C385-9E89-C49E-AC9EFE37055F}"/>
              </a:ext>
            </a:extLst>
          </p:cNvPr>
          <p:cNvSpPr/>
          <p:nvPr/>
        </p:nvSpPr>
        <p:spPr>
          <a:xfrm>
            <a:off x="6706924" y="557190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06AB507-E82B-EACD-695D-B2724F4ABB99}"/>
              </a:ext>
            </a:extLst>
          </p:cNvPr>
          <p:cNvSpPr/>
          <p:nvPr/>
        </p:nvSpPr>
        <p:spPr>
          <a:xfrm>
            <a:off x="5451164" y="576254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FF6892-BC90-1617-0361-9E3F75AFEBB8}"/>
              </a:ext>
            </a:extLst>
          </p:cNvPr>
          <p:cNvSpPr/>
          <p:nvPr/>
        </p:nvSpPr>
        <p:spPr>
          <a:xfrm>
            <a:off x="4238660" y="51521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/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blipFill>
                <a:blip r:embed="rId4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/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blipFill>
                <a:blip r:embed="rId5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2683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05BA313-FB1B-32C2-52FA-C7CB924F6306}"/>
              </a:ext>
            </a:extLst>
          </p:cNvPr>
          <p:cNvSpPr/>
          <p:nvPr/>
        </p:nvSpPr>
        <p:spPr>
          <a:xfrm>
            <a:off x="3424188" y="44656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542A93-4266-C4E2-D068-EBAB41394F43}"/>
              </a:ext>
            </a:extLst>
          </p:cNvPr>
          <p:cNvSpPr/>
          <p:nvPr/>
        </p:nvSpPr>
        <p:spPr>
          <a:xfrm>
            <a:off x="4095456" y="38152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F81AEFB-2AB2-2E8B-2AEB-5A41D1F98BE7}"/>
              </a:ext>
            </a:extLst>
          </p:cNvPr>
          <p:cNvSpPr/>
          <p:nvPr/>
        </p:nvSpPr>
        <p:spPr>
          <a:xfrm>
            <a:off x="6890779" y="3795523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846F96-C385-9E89-C49E-AC9EFE37055F}"/>
              </a:ext>
            </a:extLst>
          </p:cNvPr>
          <p:cNvSpPr/>
          <p:nvPr/>
        </p:nvSpPr>
        <p:spPr>
          <a:xfrm>
            <a:off x="6706924" y="557190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06AB507-E82B-EACD-695D-B2724F4ABB99}"/>
              </a:ext>
            </a:extLst>
          </p:cNvPr>
          <p:cNvSpPr/>
          <p:nvPr/>
        </p:nvSpPr>
        <p:spPr>
          <a:xfrm>
            <a:off x="5451164" y="576254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FF6892-BC90-1617-0361-9E3F75AFEBB8}"/>
              </a:ext>
            </a:extLst>
          </p:cNvPr>
          <p:cNvSpPr/>
          <p:nvPr/>
        </p:nvSpPr>
        <p:spPr>
          <a:xfrm>
            <a:off x="4238660" y="51521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/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blipFill>
                <a:blip r:embed="rId4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/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blipFill>
                <a:blip r:embed="rId5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/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blipFill>
                <a:blip r:embed="rId6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81657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05BA313-FB1B-32C2-52FA-C7CB924F6306}"/>
              </a:ext>
            </a:extLst>
          </p:cNvPr>
          <p:cNvSpPr/>
          <p:nvPr/>
        </p:nvSpPr>
        <p:spPr>
          <a:xfrm>
            <a:off x="3424188" y="44656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542A93-4266-C4E2-D068-EBAB41394F43}"/>
              </a:ext>
            </a:extLst>
          </p:cNvPr>
          <p:cNvSpPr/>
          <p:nvPr/>
        </p:nvSpPr>
        <p:spPr>
          <a:xfrm>
            <a:off x="4095456" y="38152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F81AEFB-2AB2-2E8B-2AEB-5A41D1F98BE7}"/>
              </a:ext>
            </a:extLst>
          </p:cNvPr>
          <p:cNvSpPr/>
          <p:nvPr/>
        </p:nvSpPr>
        <p:spPr>
          <a:xfrm>
            <a:off x="5346911" y="280832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846F96-C385-9E89-C49E-AC9EFE37055F}"/>
              </a:ext>
            </a:extLst>
          </p:cNvPr>
          <p:cNvSpPr/>
          <p:nvPr/>
        </p:nvSpPr>
        <p:spPr>
          <a:xfrm>
            <a:off x="6706924" y="5571900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06AB507-E82B-EACD-695D-B2724F4ABB99}"/>
              </a:ext>
            </a:extLst>
          </p:cNvPr>
          <p:cNvSpPr/>
          <p:nvPr/>
        </p:nvSpPr>
        <p:spPr>
          <a:xfrm>
            <a:off x="5451164" y="576254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FF6892-BC90-1617-0361-9E3F75AFEBB8}"/>
              </a:ext>
            </a:extLst>
          </p:cNvPr>
          <p:cNvSpPr/>
          <p:nvPr/>
        </p:nvSpPr>
        <p:spPr>
          <a:xfrm>
            <a:off x="4238660" y="51521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/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blipFill>
                <a:blip r:embed="rId4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/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blipFill>
                <a:blip r:embed="rId5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/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blipFill>
                <a:blip r:embed="rId6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/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blipFill>
                <a:blip r:embed="rId7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2908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05BA313-FB1B-32C2-52FA-C7CB924F6306}"/>
              </a:ext>
            </a:extLst>
          </p:cNvPr>
          <p:cNvSpPr/>
          <p:nvPr/>
        </p:nvSpPr>
        <p:spPr>
          <a:xfrm>
            <a:off x="3424188" y="44656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542A93-4266-C4E2-D068-EBAB41394F43}"/>
              </a:ext>
            </a:extLst>
          </p:cNvPr>
          <p:cNvSpPr/>
          <p:nvPr/>
        </p:nvSpPr>
        <p:spPr>
          <a:xfrm>
            <a:off x="4095456" y="38152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F81AEFB-2AB2-2E8B-2AEB-5A41D1F98BE7}"/>
              </a:ext>
            </a:extLst>
          </p:cNvPr>
          <p:cNvSpPr/>
          <p:nvPr/>
        </p:nvSpPr>
        <p:spPr>
          <a:xfrm>
            <a:off x="5346911" y="280832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846F96-C385-9E89-C49E-AC9EFE37055F}"/>
              </a:ext>
            </a:extLst>
          </p:cNvPr>
          <p:cNvSpPr/>
          <p:nvPr/>
        </p:nvSpPr>
        <p:spPr>
          <a:xfrm>
            <a:off x="6988700" y="378476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06AB507-E82B-EACD-695D-B2724F4ABB99}"/>
              </a:ext>
            </a:extLst>
          </p:cNvPr>
          <p:cNvSpPr/>
          <p:nvPr/>
        </p:nvSpPr>
        <p:spPr>
          <a:xfrm>
            <a:off x="5451164" y="576254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FF6892-BC90-1617-0361-9E3F75AFEBB8}"/>
              </a:ext>
            </a:extLst>
          </p:cNvPr>
          <p:cNvSpPr/>
          <p:nvPr/>
        </p:nvSpPr>
        <p:spPr>
          <a:xfrm>
            <a:off x="4238660" y="51521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/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blipFill>
                <a:blip r:embed="rId4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/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blipFill>
                <a:blip r:embed="rId5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/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blipFill>
                <a:blip r:embed="rId6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/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blipFill>
                <a:blip r:embed="rId7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7E924E-70C8-9D3E-2195-600E1BA50878}"/>
                  </a:ext>
                </a:extLst>
              </p:cNvPr>
              <p:cNvSpPr txBox="1"/>
              <p:nvPr/>
            </p:nvSpPr>
            <p:spPr>
              <a:xfrm>
                <a:off x="6631907" y="5147626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7E924E-70C8-9D3E-2195-600E1BA50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907" y="5147626"/>
                <a:ext cx="2959669" cy="461665"/>
              </a:xfrm>
              <a:prstGeom prst="rect">
                <a:avLst/>
              </a:prstGeom>
              <a:blipFill>
                <a:blip r:embed="rId8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4691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Last Time: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 in the Streaming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Partition the stream into blocks containing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points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Create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-coreset for each block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Create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-coreset for the set of points formed by the union of two coresets for each block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3AD941-8EF2-9D20-37D5-E4BFABC9F3D5}"/>
              </a:ext>
            </a:extLst>
          </p:cNvPr>
          <p:cNvCxnSpPr>
            <a:cxnSpLocks/>
          </p:cNvCxnSpPr>
          <p:nvPr/>
        </p:nvCxnSpPr>
        <p:spPr>
          <a:xfrm flipV="1">
            <a:off x="6154407" y="4699224"/>
            <a:ext cx="0" cy="85173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A0A806F-3E3D-9A61-4B40-9637D24DAAD7}"/>
              </a:ext>
            </a:extLst>
          </p:cNvPr>
          <p:cNvSpPr txBox="1"/>
          <p:nvPr/>
        </p:nvSpPr>
        <p:spPr>
          <a:xfrm>
            <a:off x="5569528" y="5602350"/>
            <a:ext cx="13115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Merge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F1C13D-E523-BBC1-B8CC-B73D3F517DBC}"/>
              </a:ext>
            </a:extLst>
          </p:cNvPr>
          <p:cNvSpPr txBox="1"/>
          <p:nvPr/>
        </p:nvSpPr>
        <p:spPr>
          <a:xfrm>
            <a:off x="299233" y="5015881"/>
            <a:ext cx="13115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Reduce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FA5362-15DF-94BE-9510-E9A30CCA000F}"/>
              </a:ext>
            </a:extLst>
          </p:cNvPr>
          <p:cNvCxnSpPr>
            <a:cxnSpLocks/>
          </p:cNvCxnSpPr>
          <p:nvPr/>
        </p:nvCxnSpPr>
        <p:spPr>
          <a:xfrm flipV="1">
            <a:off x="489527" y="4001294"/>
            <a:ext cx="591128" cy="10145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238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05BA313-FB1B-32C2-52FA-C7CB924F6306}"/>
              </a:ext>
            </a:extLst>
          </p:cNvPr>
          <p:cNvSpPr/>
          <p:nvPr/>
        </p:nvSpPr>
        <p:spPr>
          <a:xfrm>
            <a:off x="3424188" y="44656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542A93-4266-C4E2-D068-EBAB41394F43}"/>
              </a:ext>
            </a:extLst>
          </p:cNvPr>
          <p:cNvSpPr/>
          <p:nvPr/>
        </p:nvSpPr>
        <p:spPr>
          <a:xfrm>
            <a:off x="4095456" y="38152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F81AEFB-2AB2-2E8B-2AEB-5A41D1F98BE7}"/>
              </a:ext>
            </a:extLst>
          </p:cNvPr>
          <p:cNvSpPr/>
          <p:nvPr/>
        </p:nvSpPr>
        <p:spPr>
          <a:xfrm>
            <a:off x="5346911" y="280832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846F96-C385-9E89-C49E-AC9EFE37055F}"/>
              </a:ext>
            </a:extLst>
          </p:cNvPr>
          <p:cNvSpPr/>
          <p:nvPr/>
        </p:nvSpPr>
        <p:spPr>
          <a:xfrm>
            <a:off x="6988700" y="378476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06AB507-E82B-EACD-695D-B2724F4ABB99}"/>
              </a:ext>
            </a:extLst>
          </p:cNvPr>
          <p:cNvSpPr/>
          <p:nvPr/>
        </p:nvSpPr>
        <p:spPr>
          <a:xfrm>
            <a:off x="6702658" y="557429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FF6892-BC90-1617-0361-9E3F75AFEBB8}"/>
              </a:ext>
            </a:extLst>
          </p:cNvPr>
          <p:cNvSpPr/>
          <p:nvPr/>
        </p:nvSpPr>
        <p:spPr>
          <a:xfrm>
            <a:off x="4238660" y="51521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/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blipFill>
                <a:blip r:embed="rId4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/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blipFill>
                <a:blip r:embed="rId5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/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blipFill>
                <a:blip r:embed="rId6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/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blipFill>
                <a:blip r:embed="rId7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7E924E-70C8-9D3E-2195-600E1BA50878}"/>
                  </a:ext>
                </a:extLst>
              </p:cNvPr>
              <p:cNvSpPr txBox="1"/>
              <p:nvPr/>
            </p:nvSpPr>
            <p:spPr>
              <a:xfrm>
                <a:off x="6631907" y="5147626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7E924E-70C8-9D3E-2195-600E1BA50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907" y="5147626"/>
                <a:ext cx="2959669" cy="461665"/>
              </a:xfrm>
              <a:prstGeom prst="rect">
                <a:avLst/>
              </a:prstGeom>
              <a:blipFill>
                <a:blip r:embed="rId8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EBED82-15B4-C372-87D0-1FDBB279DE60}"/>
                  </a:ext>
                </a:extLst>
              </p:cNvPr>
              <p:cNvSpPr txBox="1"/>
              <p:nvPr/>
            </p:nvSpPr>
            <p:spPr>
              <a:xfrm>
                <a:off x="4079270" y="581592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EBED82-15B4-C372-87D0-1FDBB279D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270" y="5815920"/>
                <a:ext cx="2959669" cy="461665"/>
              </a:xfrm>
              <a:prstGeom prst="rect">
                <a:avLst/>
              </a:prstGeom>
              <a:blipFill>
                <a:blip r:embed="rId9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24686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D479A7-8AF1-2BAF-290D-22A326506AFC}"/>
              </a:ext>
            </a:extLst>
          </p:cNvPr>
          <p:cNvSpPr/>
          <p:nvPr/>
        </p:nvSpPr>
        <p:spPr>
          <a:xfrm>
            <a:off x="4158965" y="5090462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DDC5C6-1C41-9C39-21AB-F826F178779B}"/>
              </a:ext>
            </a:extLst>
          </p:cNvPr>
          <p:cNvSpPr/>
          <p:nvPr/>
        </p:nvSpPr>
        <p:spPr>
          <a:xfrm>
            <a:off x="6581476" y="551025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1AFCE0-3611-C373-CB8C-5A4E5884E2CD}"/>
              </a:ext>
            </a:extLst>
          </p:cNvPr>
          <p:cNvSpPr/>
          <p:nvPr/>
        </p:nvSpPr>
        <p:spPr>
          <a:xfrm>
            <a:off x="6834170" y="37601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118985-8845-8F45-B196-44E056A5AC83}"/>
              </a:ext>
            </a:extLst>
          </p:cNvPr>
          <p:cNvSpPr/>
          <p:nvPr/>
        </p:nvSpPr>
        <p:spPr>
          <a:xfrm>
            <a:off x="3319245" y="44824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2EEEA8-5BA1-E343-A1ED-0AC00D68C372}"/>
              </a:ext>
            </a:extLst>
          </p:cNvPr>
          <p:cNvSpPr/>
          <p:nvPr/>
        </p:nvSpPr>
        <p:spPr>
          <a:xfrm>
            <a:off x="5346911" y="568646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F16D2-C145-9888-2D02-D126E57AFA8E}"/>
              </a:ext>
            </a:extLst>
          </p:cNvPr>
          <p:cNvSpPr/>
          <p:nvPr/>
        </p:nvSpPr>
        <p:spPr>
          <a:xfrm>
            <a:off x="3999575" y="384296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89D0C-517D-11A9-AB8B-0DBDD146A771}"/>
              </a:ext>
            </a:extLst>
          </p:cNvPr>
          <p:cNvSpPr/>
          <p:nvPr/>
        </p:nvSpPr>
        <p:spPr>
          <a:xfrm>
            <a:off x="5250943" y="276473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05BA313-FB1B-32C2-52FA-C7CB924F6306}"/>
              </a:ext>
            </a:extLst>
          </p:cNvPr>
          <p:cNvSpPr/>
          <p:nvPr/>
        </p:nvSpPr>
        <p:spPr>
          <a:xfrm>
            <a:off x="3424188" y="446560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542A93-4266-C4E2-D068-EBAB41394F43}"/>
              </a:ext>
            </a:extLst>
          </p:cNvPr>
          <p:cNvSpPr/>
          <p:nvPr/>
        </p:nvSpPr>
        <p:spPr>
          <a:xfrm>
            <a:off x="4095456" y="38152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F81AEFB-2AB2-2E8B-2AEB-5A41D1F98BE7}"/>
              </a:ext>
            </a:extLst>
          </p:cNvPr>
          <p:cNvSpPr/>
          <p:nvPr/>
        </p:nvSpPr>
        <p:spPr>
          <a:xfrm>
            <a:off x="5346911" y="280832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846F96-C385-9E89-C49E-AC9EFE37055F}"/>
              </a:ext>
            </a:extLst>
          </p:cNvPr>
          <p:cNvSpPr/>
          <p:nvPr/>
        </p:nvSpPr>
        <p:spPr>
          <a:xfrm>
            <a:off x="6988700" y="378476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06AB507-E82B-EACD-695D-B2724F4ABB99}"/>
              </a:ext>
            </a:extLst>
          </p:cNvPr>
          <p:cNvSpPr/>
          <p:nvPr/>
        </p:nvSpPr>
        <p:spPr>
          <a:xfrm>
            <a:off x="6702658" y="5574297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FF6892-BC90-1617-0361-9E3F75AFEBB8}"/>
              </a:ext>
            </a:extLst>
          </p:cNvPr>
          <p:cNvSpPr/>
          <p:nvPr/>
        </p:nvSpPr>
        <p:spPr>
          <a:xfrm>
            <a:off x="5384308" y="5521958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/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569AB-D8E5-0EF2-0F23-8A63DB045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2" y="4330100"/>
                <a:ext cx="2959669" cy="461665"/>
              </a:xfrm>
              <a:prstGeom prst="rect">
                <a:avLst/>
              </a:prstGeom>
              <a:blipFill>
                <a:blip r:embed="rId4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/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E38B1-9791-B991-3359-3243116F0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6" y="3333858"/>
                <a:ext cx="2959669" cy="461665"/>
              </a:xfrm>
              <a:prstGeom prst="rect">
                <a:avLst/>
              </a:prstGeom>
              <a:blipFill>
                <a:blip r:embed="rId5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/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43010-2402-95E4-8A0F-2283EEFB1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965" y="2231644"/>
                <a:ext cx="2959669" cy="461665"/>
              </a:xfrm>
              <a:prstGeom prst="rect">
                <a:avLst/>
              </a:prstGeom>
              <a:blipFill>
                <a:blip r:embed="rId6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/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2FEEFD-C419-A3B5-BCFC-A660102EC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171" y="3298518"/>
                <a:ext cx="2959669" cy="461665"/>
              </a:xfrm>
              <a:prstGeom prst="rect">
                <a:avLst/>
              </a:prstGeom>
              <a:blipFill>
                <a:blip r:embed="rId7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7E924E-70C8-9D3E-2195-600E1BA50878}"/>
                  </a:ext>
                </a:extLst>
              </p:cNvPr>
              <p:cNvSpPr txBox="1"/>
              <p:nvPr/>
            </p:nvSpPr>
            <p:spPr>
              <a:xfrm>
                <a:off x="6631907" y="5147626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7E924E-70C8-9D3E-2195-600E1BA50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907" y="5147626"/>
                <a:ext cx="2959669" cy="461665"/>
              </a:xfrm>
              <a:prstGeom prst="rect">
                <a:avLst/>
              </a:prstGeom>
              <a:blipFill>
                <a:blip r:embed="rId8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EBED82-15B4-C372-87D0-1FDBB279DE60}"/>
                  </a:ext>
                </a:extLst>
              </p:cNvPr>
              <p:cNvSpPr txBox="1"/>
              <p:nvPr/>
            </p:nvSpPr>
            <p:spPr>
              <a:xfrm>
                <a:off x="4079270" y="5815920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EBED82-15B4-C372-87D0-1FDBB279D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270" y="5815920"/>
                <a:ext cx="2959669" cy="461665"/>
              </a:xfrm>
              <a:prstGeom prst="rect">
                <a:avLst/>
              </a:prstGeom>
              <a:blipFill>
                <a:blip r:embed="rId9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9537CD7-2222-C952-D5B2-E93972617DC7}"/>
                  </a:ext>
                </a:extLst>
              </p:cNvPr>
              <p:cNvSpPr txBox="1"/>
              <p:nvPr/>
            </p:nvSpPr>
            <p:spPr>
              <a:xfrm>
                <a:off x="1199296" y="5090462"/>
                <a:ext cx="2959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 Point has </a:t>
                </a:r>
                <a:r>
                  <a:rPr lang="en-US" sz="2400" dirty="0"/>
                  <a:t>sensitivity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9537CD7-2222-C952-D5B2-E93972617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6" y="5090462"/>
                <a:ext cx="2959669" cy="461665"/>
              </a:xfrm>
              <a:prstGeom prst="rect">
                <a:avLst/>
              </a:prstGeom>
              <a:blipFill>
                <a:blip r:embed="rId10"/>
                <a:stretch>
                  <a:fillRect l="-10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79394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Sum of Online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Sum of online sensitivities can be at least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How large can it be? 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  <a:blipFill>
                <a:blip r:embed="rId3"/>
                <a:stretch>
                  <a:fillRect l="-1211"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90893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4ED96B82-8A33-1A88-635B-359B65852979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300A568-EA77-59B3-436E-F78245B39B06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CD459F2-E2FA-A117-2C4F-FA4D80C708FB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062EA93-430C-444F-3401-F5BCF5C18999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9ED3F98-1804-67CA-8948-204D2D996DC1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E6DE711-659B-1700-78B7-5AC18F1C215D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444B6E2-6555-204F-FC81-7883C8169CAC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314DF24-64EA-5A50-B489-9C2B3744E6C4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D362A4E-1907-D326-B55F-9DF6DCF69D64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189E1C6-5C8E-775E-4498-C67A02601979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40D4DE6-4ECB-8E24-6259-2108489F9AA8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A8CFC9F-9A3F-01B1-888D-8FBB7BF134C9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BDB8CCF-59EF-3B26-1F78-DF0DCC10EEC3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51CDB84-72BE-A6FB-126D-CD3EF4C96A91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0F1B524-3108-0F1D-C5B0-92BDC19E7820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3688E5F-F262-7139-8251-F9385289F47B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903EB63-CE03-BD86-EC09-3B1F353E7657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A9B68E5-AB7E-D534-E14B-56FD635746BD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4FD9E60-B445-D806-EDB9-F665FDA688AB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6586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3B8BF80E-175B-13E9-3AAA-A48F343E1B6E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9062A8B-28AF-9680-927E-2C87F5B1B20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7B980B-D108-A5ED-2A62-5E40103375E9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B0E898-6CD1-C665-6A8A-1FE5DB5086C1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588699-64EB-37D6-7098-7FD975B357AE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FD29BD-00FF-7F7C-1147-9FC5E669F697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44E6B3-91A3-EB01-E273-5B6382A76AC6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29723C-C346-BAEA-84D2-D2251FCAD37B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2668AC-DA6C-BF4A-2C8F-E858DBCAAA65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D6C875-0E5F-31D8-61DF-026F9655038C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E5A53E-3CA0-472E-558D-105A551EBA30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F93EBE-009D-6A75-26BE-1EB445BF0ED0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97A32A0-A782-436B-1F89-D57A239B0D37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3A6C47-7341-4CA4-24AD-C9B402B8D928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037A17-0543-B794-6912-A0ADB35BC0D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0A76879-3668-30F7-A164-5925ADA5CBA3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6A21DF-5962-C64C-A578-016E638111F6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915076-44BC-3C82-6A35-CB6D4A76AFF5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FB3BD6-6A49-07ED-5E72-C31BCC2666A5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4AD74F50-11AB-5161-5FB1-3BD687585A34}"/>
              </a:ext>
            </a:extLst>
          </p:cNvPr>
          <p:cNvSpPr/>
          <p:nvPr/>
        </p:nvSpPr>
        <p:spPr>
          <a:xfrm>
            <a:off x="2495231" y="45705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5E72B86E-A21A-1F4A-8D3C-648603766C51}"/>
              </a:ext>
            </a:extLst>
          </p:cNvPr>
          <p:cNvSpPr/>
          <p:nvPr/>
        </p:nvSpPr>
        <p:spPr>
          <a:xfrm>
            <a:off x="6244417" y="321213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56E0EEED-D788-2307-1B37-ADBB44A9C8C8}"/>
              </a:ext>
            </a:extLst>
          </p:cNvPr>
          <p:cNvSpPr/>
          <p:nvPr/>
        </p:nvSpPr>
        <p:spPr>
          <a:xfrm>
            <a:off x="8786117" y="4499271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24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3B8BF80E-175B-13E9-3AAA-A48F343E1B6E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9062A8B-28AF-9680-927E-2C87F5B1B20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7B980B-D108-A5ED-2A62-5E40103375E9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B0E898-6CD1-C665-6A8A-1FE5DB5086C1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588699-64EB-37D6-7098-7FD975B357AE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FD29BD-00FF-7F7C-1147-9FC5E669F697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44E6B3-91A3-EB01-E273-5B6382A76AC6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29723C-C346-BAEA-84D2-D2251FCAD37B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2668AC-DA6C-BF4A-2C8F-E858DBCAAA65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D6C875-0E5F-31D8-61DF-026F9655038C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E5A53E-3CA0-472E-558D-105A551EBA30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F93EBE-009D-6A75-26BE-1EB445BF0ED0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97A32A0-A782-436B-1F89-D57A239B0D37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3A6C47-7341-4CA4-24AD-C9B402B8D928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037A17-0543-B794-6912-A0ADB35BC0D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0A76879-3668-30F7-A164-5925ADA5CBA3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6A21DF-5962-C64C-A578-016E638111F6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915076-44BC-3C82-6A35-CB6D4A76AFF5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FB3BD6-6A49-07ED-5E72-C31BCC2666A5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4AD74F50-11AB-5161-5FB1-3BD687585A34}"/>
              </a:ext>
            </a:extLst>
          </p:cNvPr>
          <p:cNvSpPr/>
          <p:nvPr/>
        </p:nvSpPr>
        <p:spPr>
          <a:xfrm>
            <a:off x="2495231" y="45705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5E72B86E-A21A-1F4A-8D3C-648603766C51}"/>
              </a:ext>
            </a:extLst>
          </p:cNvPr>
          <p:cNvSpPr/>
          <p:nvPr/>
        </p:nvSpPr>
        <p:spPr>
          <a:xfrm>
            <a:off x="6244417" y="321213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56E0EEED-D788-2307-1B37-ADBB44A9C8C8}"/>
              </a:ext>
            </a:extLst>
          </p:cNvPr>
          <p:cNvSpPr/>
          <p:nvPr/>
        </p:nvSpPr>
        <p:spPr>
          <a:xfrm>
            <a:off x="8786117" y="4499271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DA99870-F4A0-F5C2-7B4A-BEC0DF970B7A}"/>
              </a:ext>
            </a:extLst>
          </p:cNvPr>
          <p:cNvCxnSpPr>
            <a:cxnSpLocks/>
          </p:cNvCxnSpPr>
          <p:nvPr/>
        </p:nvCxnSpPr>
        <p:spPr>
          <a:xfrm flipH="1" flipV="1">
            <a:off x="2749722" y="4761233"/>
            <a:ext cx="415644" cy="9366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2947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3B8BF80E-175B-13E9-3AAA-A48F343E1B6E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9062A8B-28AF-9680-927E-2C87F5B1B20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7B980B-D108-A5ED-2A62-5E40103375E9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B0E898-6CD1-C665-6A8A-1FE5DB5086C1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588699-64EB-37D6-7098-7FD975B357AE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FD29BD-00FF-7F7C-1147-9FC5E669F697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44E6B3-91A3-EB01-E273-5B6382A76AC6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29723C-C346-BAEA-84D2-D2251FCAD37B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2668AC-DA6C-BF4A-2C8F-E858DBCAAA65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D6C875-0E5F-31D8-61DF-026F9655038C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E5A53E-3CA0-472E-558D-105A551EBA30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F93EBE-009D-6A75-26BE-1EB445BF0ED0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97A32A0-A782-436B-1F89-D57A239B0D37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3A6C47-7341-4CA4-24AD-C9B402B8D928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037A17-0543-B794-6912-A0ADB35BC0D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0A76879-3668-30F7-A164-5925ADA5CBA3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6A21DF-5962-C64C-A578-016E638111F6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915076-44BC-3C82-6A35-CB6D4A76AFF5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FB3BD6-6A49-07ED-5E72-C31BCC2666A5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4AD74F50-11AB-5161-5FB1-3BD687585A34}"/>
              </a:ext>
            </a:extLst>
          </p:cNvPr>
          <p:cNvSpPr/>
          <p:nvPr/>
        </p:nvSpPr>
        <p:spPr>
          <a:xfrm>
            <a:off x="2495231" y="45705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5E72B86E-A21A-1F4A-8D3C-648603766C51}"/>
              </a:ext>
            </a:extLst>
          </p:cNvPr>
          <p:cNvSpPr/>
          <p:nvPr/>
        </p:nvSpPr>
        <p:spPr>
          <a:xfrm>
            <a:off x="6244417" y="321213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56E0EEED-D788-2307-1B37-ADBB44A9C8C8}"/>
              </a:ext>
            </a:extLst>
          </p:cNvPr>
          <p:cNvSpPr/>
          <p:nvPr/>
        </p:nvSpPr>
        <p:spPr>
          <a:xfrm>
            <a:off x="8786117" y="4499271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23257C73-DF66-3029-AAB2-24137AF78CBD}"/>
              </a:ext>
            </a:extLst>
          </p:cNvPr>
          <p:cNvSpPr/>
          <p:nvPr/>
        </p:nvSpPr>
        <p:spPr>
          <a:xfrm>
            <a:off x="3525200" y="5091352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8AE8EE23-E2FE-D7D4-DC90-7B7FFFD34117}"/>
              </a:ext>
            </a:extLst>
          </p:cNvPr>
          <p:cNvSpPr/>
          <p:nvPr/>
        </p:nvSpPr>
        <p:spPr>
          <a:xfrm>
            <a:off x="6016699" y="4055214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20EAC56A-1315-8F3A-A004-41BFF0DEDB50}"/>
              </a:ext>
            </a:extLst>
          </p:cNvPr>
          <p:cNvSpPr/>
          <p:nvPr/>
        </p:nvSpPr>
        <p:spPr>
          <a:xfrm>
            <a:off x="8176120" y="5518653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ADF3143-18C9-AA44-5946-DA56D4D8763F}"/>
              </a:ext>
            </a:extLst>
          </p:cNvPr>
          <p:cNvCxnSpPr>
            <a:cxnSpLocks/>
          </p:cNvCxnSpPr>
          <p:nvPr/>
        </p:nvCxnSpPr>
        <p:spPr>
          <a:xfrm flipH="1" flipV="1">
            <a:off x="2749722" y="4761233"/>
            <a:ext cx="415644" cy="9366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8494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3B8BF80E-175B-13E9-3AAA-A48F343E1B6E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9062A8B-28AF-9680-927E-2C87F5B1B20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7B980B-D108-A5ED-2A62-5E40103375E9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B0E898-6CD1-C665-6A8A-1FE5DB5086C1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588699-64EB-37D6-7098-7FD975B357AE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FD29BD-00FF-7F7C-1147-9FC5E669F697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44E6B3-91A3-EB01-E273-5B6382A76AC6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29723C-C346-BAEA-84D2-D2251FCAD37B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2668AC-DA6C-BF4A-2C8F-E858DBCAAA65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D6C875-0E5F-31D8-61DF-026F9655038C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E5A53E-3CA0-472E-558D-105A551EBA30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F93EBE-009D-6A75-26BE-1EB445BF0ED0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97A32A0-A782-436B-1F89-D57A239B0D37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3A6C47-7341-4CA4-24AD-C9B402B8D928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037A17-0543-B794-6912-A0ADB35BC0D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0A76879-3668-30F7-A164-5925ADA5CBA3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6A21DF-5962-C64C-A578-016E638111F6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915076-44BC-3C82-6A35-CB6D4A76AFF5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FB3BD6-6A49-07ED-5E72-C31BCC2666A5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4AD74F50-11AB-5161-5FB1-3BD687585A34}"/>
              </a:ext>
            </a:extLst>
          </p:cNvPr>
          <p:cNvSpPr/>
          <p:nvPr/>
        </p:nvSpPr>
        <p:spPr>
          <a:xfrm>
            <a:off x="2495231" y="45705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5E72B86E-A21A-1F4A-8D3C-648603766C51}"/>
              </a:ext>
            </a:extLst>
          </p:cNvPr>
          <p:cNvSpPr/>
          <p:nvPr/>
        </p:nvSpPr>
        <p:spPr>
          <a:xfrm>
            <a:off x="6244417" y="321213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56E0EEED-D788-2307-1B37-ADBB44A9C8C8}"/>
              </a:ext>
            </a:extLst>
          </p:cNvPr>
          <p:cNvSpPr/>
          <p:nvPr/>
        </p:nvSpPr>
        <p:spPr>
          <a:xfrm>
            <a:off x="8786117" y="4499271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23257C73-DF66-3029-AAB2-24137AF78CBD}"/>
              </a:ext>
            </a:extLst>
          </p:cNvPr>
          <p:cNvSpPr/>
          <p:nvPr/>
        </p:nvSpPr>
        <p:spPr>
          <a:xfrm>
            <a:off x="3525200" y="5091352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8AE8EE23-E2FE-D7D4-DC90-7B7FFFD34117}"/>
              </a:ext>
            </a:extLst>
          </p:cNvPr>
          <p:cNvSpPr/>
          <p:nvPr/>
        </p:nvSpPr>
        <p:spPr>
          <a:xfrm>
            <a:off x="6016699" y="4055214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20EAC56A-1315-8F3A-A004-41BFF0DEDB50}"/>
              </a:ext>
            </a:extLst>
          </p:cNvPr>
          <p:cNvSpPr/>
          <p:nvPr/>
        </p:nvSpPr>
        <p:spPr>
          <a:xfrm>
            <a:off x="8176120" y="5518653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ADF3143-18C9-AA44-5946-DA56D4D8763F}"/>
              </a:ext>
            </a:extLst>
          </p:cNvPr>
          <p:cNvCxnSpPr>
            <a:cxnSpLocks/>
          </p:cNvCxnSpPr>
          <p:nvPr/>
        </p:nvCxnSpPr>
        <p:spPr>
          <a:xfrm flipH="1" flipV="1">
            <a:off x="2749722" y="4761233"/>
            <a:ext cx="415644" cy="9366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6E309D1-811A-A10E-AF12-76DD1DE95D14}"/>
              </a:ext>
            </a:extLst>
          </p:cNvPr>
          <p:cNvSpPr txBox="1"/>
          <p:nvPr/>
        </p:nvSpPr>
        <p:spPr>
          <a:xfrm>
            <a:off x="2070343" y="2451306"/>
            <a:ext cx="88571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Partition the sum of the sensitivities by each cluster</a:t>
            </a:r>
          </a:p>
        </p:txBody>
      </p:sp>
    </p:spTree>
    <p:extLst>
      <p:ext uri="{BB962C8B-B14F-4D97-AF65-F5344CB8AC3E}">
        <p14:creationId xmlns:p14="http://schemas.microsoft.com/office/powerpoint/2010/main" val="24249058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/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5D31E-6A3D-C3F9-8A75-285BDCC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0" y="921062"/>
                <a:ext cx="11223811" cy="117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3B8BF80E-175B-13E9-3AAA-A48F343E1B6E}"/>
              </a:ext>
            </a:extLst>
          </p:cNvPr>
          <p:cNvSpPr/>
          <p:nvPr/>
        </p:nvSpPr>
        <p:spPr>
          <a:xfrm>
            <a:off x="7328694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9062A8B-28AF-9680-927E-2C87F5B1B209}"/>
              </a:ext>
            </a:extLst>
          </p:cNvPr>
          <p:cNvSpPr/>
          <p:nvPr/>
        </p:nvSpPr>
        <p:spPr>
          <a:xfrm>
            <a:off x="3142024" y="5674904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7B980B-D108-A5ED-2A62-5E40103375E9}"/>
              </a:ext>
            </a:extLst>
          </p:cNvPr>
          <p:cNvSpPr/>
          <p:nvPr/>
        </p:nvSpPr>
        <p:spPr>
          <a:xfrm>
            <a:off x="7964201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B0E898-6CD1-C665-6A8A-1FE5DB5086C1}"/>
              </a:ext>
            </a:extLst>
          </p:cNvPr>
          <p:cNvSpPr/>
          <p:nvPr/>
        </p:nvSpPr>
        <p:spPr>
          <a:xfrm>
            <a:off x="7452630" y="52626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588699-64EB-37D6-7098-7FD975B357AE}"/>
              </a:ext>
            </a:extLst>
          </p:cNvPr>
          <p:cNvSpPr/>
          <p:nvPr/>
        </p:nvSpPr>
        <p:spPr>
          <a:xfrm>
            <a:off x="7663300" y="590320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FD29BD-00FF-7F7C-1147-9FC5E669F697}"/>
              </a:ext>
            </a:extLst>
          </p:cNvPr>
          <p:cNvSpPr/>
          <p:nvPr/>
        </p:nvSpPr>
        <p:spPr>
          <a:xfrm>
            <a:off x="3379717" y="601999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44E6B3-91A3-EB01-E273-5B6382A76AC6}"/>
              </a:ext>
            </a:extLst>
          </p:cNvPr>
          <p:cNvSpPr/>
          <p:nvPr/>
        </p:nvSpPr>
        <p:spPr>
          <a:xfrm>
            <a:off x="3814150" y="541506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29723C-C346-BAEA-84D2-D2251FCAD37B}"/>
              </a:ext>
            </a:extLst>
          </p:cNvPr>
          <p:cNvSpPr/>
          <p:nvPr/>
        </p:nvSpPr>
        <p:spPr>
          <a:xfrm>
            <a:off x="8065727" y="586511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2668AC-DA6C-BF4A-2C8F-E858DBCAAA65}"/>
              </a:ext>
            </a:extLst>
          </p:cNvPr>
          <p:cNvSpPr/>
          <p:nvPr/>
        </p:nvSpPr>
        <p:spPr>
          <a:xfrm>
            <a:off x="3526519" y="564138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D6C875-0E5F-31D8-61DF-026F9655038C}"/>
              </a:ext>
            </a:extLst>
          </p:cNvPr>
          <p:cNvSpPr/>
          <p:nvPr/>
        </p:nvSpPr>
        <p:spPr>
          <a:xfrm>
            <a:off x="3763857" y="5912557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E5A53E-3CA0-472E-558D-105A551EBA30}"/>
              </a:ext>
            </a:extLst>
          </p:cNvPr>
          <p:cNvSpPr/>
          <p:nvPr/>
        </p:nvSpPr>
        <p:spPr>
          <a:xfrm>
            <a:off x="3301414" y="5341153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F93EBE-009D-6A75-26BE-1EB445BF0ED0}"/>
              </a:ext>
            </a:extLst>
          </p:cNvPr>
          <p:cNvSpPr/>
          <p:nvPr/>
        </p:nvSpPr>
        <p:spPr>
          <a:xfrm>
            <a:off x="7708668" y="556289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97A32A0-A782-436B-1F89-D57A239B0D37}"/>
              </a:ext>
            </a:extLst>
          </p:cNvPr>
          <p:cNvSpPr/>
          <p:nvPr/>
        </p:nvSpPr>
        <p:spPr>
          <a:xfrm>
            <a:off x="5086279" y="4471146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3A6C47-7341-4CA4-24AD-C9B402B8D928}"/>
              </a:ext>
            </a:extLst>
          </p:cNvPr>
          <p:cNvSpPr/>
          <p:nvPr/>
        </p:nvSpPr>
        <p:spPr>
          <a:xfrm>
            <a:off x="6016699" y="4470348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037A17-0543-B794-6912-A0ADB35BC0DF}"/>
              </a:ext>
            </a:extLst>
          </p:cNvPr>
          <p:cNvSpPr/>
          <p:nvPr/>
        </p:nvSpPr>
        <p:spPr>
          <a:xfrm>
            <a:off x="5758405" y="4211310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0A76879-3668-30F7-A164-5925ADA5CBA3}"/>
              </a:ext>
            </a:extLst>
          </p:cNvPr>
          <p:cNvSpPr/>
          <p:nvPr/>
        </p:nvSpPr>
        <p:spPr>
          <a:xfrm>
            <a:off x="5470774" y="443762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6A21DF-5962-C64C-A578-016E638111F6}"/>
              </a:ext>
            </a:extLst>
          </p:cNvPr>
          <p:cNvSpPr/>
          <p:nvPr/>
        </p:nvSpPr>
        <p:spPr>
          <a:xfrm>
            <a:off x="5708112" y="4708799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915076-44BC-3C82-6A35-CB6D4A76AFF5}"/>
              </a:ext>
            </a:extLst>
          </p:cNvPr>
          <p:cNvSpPr/>
          <p:nvPr/>
        </p:nvSpPr>
        <p:spPr>
          <a:xfrm>
            <a:off x="5245669" y="413739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FB3BD6-6A49-07ED-5E72-C31BCC2666A5}"/>
              </a:ext>
            </a:extLst>
          </p:cNvPr>
          <p:cNvSpPr/>
          <p:nvPr/>
        </p:nvSpPr>
        <p:spPr>
          <a:xfrm>
            <a:off x="5564379" y="3911185"/>
            <a:ext cx="159390" cy="1569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4AD74F50-11AB-5161-5FB1-3BD687585A34}"/>
              </a:ext>
            </a:extLst>
          </p:cNvPr>
          <p:cNvSpPr/>
          <p:nvPr/>
        </p:nvSpPr>
        <p:spPr>
          <a:xfrm>
            <a:off x="2495231" y="457058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5E72B86E-A21A-1F4A-8D3C-648603766C51}"/>
              </a:ext>
            </a:extLst>
          </p:cNvPr>
          <p:cNvSpPr/>
          <p:nvPr/>
        </p:nvSpPr>
        <p:spPr>
          <a:xfrm>
            <a:off x="6244417" y="3212135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56E0EEED-D788-2307-1B37-ADBB44A9C8C8}"/>
              </a:ext>
            </a:extLst>
          </p:cNvPr>
          <p:cNvSpPr/>
          <p:nvPr/>
        </p:nvSpPr>
        <p:spPr>
          <a:xfrm>
            <a:off x="8786117" y="4499271"/>
            <a:ext cx="254491" cy="190648"/>
          </a:xfrm>
          <a:prstGeom prst="triangl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23257C73-DF66-3029-AAB2-24137AF78CBD}"/>
              </a:ext>
            </a:extLst>
          </p:cNvPr>
          <p:cNvSpPr/>
          <p:nvPr/>
        </p:nvSpPr>
        <p:spPr>
          <a:xfrm>
            <a:off x="3525200" y="5091352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8AE8EE23-E2FE-D7D4-DC90-7B7FFFD34117}"/>
              </a:ext>
            </a:extLst>
          </p:cNvPr>
          <p:cNvSpPr/>
          <p:nvPr/>
        </p:nvSpPr>
        <p:spPr>
          <a:xfrm>
            <a:off x="6016699" y="4055214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20EAC56A-1315-8F3A-A004-41BFF0DEDB50}"/>
              </a:ext>
            </a:extLst>
          </p:cNvPr>
          <p:cNvSpPr/>
          <p:nvPr/>
        </p:nvSpPr>
        <p:spPr>
          <a:xfrm>
            <a:off x="8176120" y="5518653"/>
            <a:ext cx="304445" cy="234736"/>
          </a:xfrm>
          <a:prstGeom prst="star5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3CEBC01-855F-2C91-D232-6B09539E2DE7}"/>
              </a:ext>
            </a:extLst>
          </p:cNvPr>
          <p:cNvCxnSpPr>
            <a:cxnSpLocks/>
            <a:stCxn id="5" idx="1"/>
            <a:endCxn id="23" idx="4"/>
          </p:cNvCxnSpPr>
          <p:nvPr/>
        </p:nvCxnSpPr>
        <p:spPr>
          <a:xfrm flipH="1" flipV="1">
            <a:off x="2749722" y="4761233"/>
            <a:ext cx="415644" cy="9366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11D7633-4E04-C727-7642-A07B8AE71586}"/>
              </a:ext>
            </a:extLst>
          </p:cNvPr>
          <p:cNvCxnSpPr>
            <a:cxnSpLocks/>
          </p:cNvCxnSpPr>
          <p:nvPr/>
        </p:nvCxnSpPr>
        <p:spPr>
          <a:xfrm flipH="1" flipV="1">
            <a:off x="2614551" y="4570585"/>
            <a:ext cx="1054946" cy="520767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5B66D-CE6E-81EC-B3EC-74D4464A95B0}"/>
              </a:ext>
            </a:extLst>
          </p:cNvPr>
          <p:cNvCxnSpPr>
            <a:cxnSpLocks/>
            <a:stCxn id="25" idx="2"/>
            <a:endCxn id="5" idx="7"/>
          </p:cNvCxnSpPr>
          <p:nvPr/>
        </p:nvCxnSpPr>
        <p:spPr>
          <a:xfrm flipH="1">
            <a:off x="3278072" y="5326087"/>
            <a:ext cx="305272" cy="371805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5FF822-959F-11C0-AFDB-9F00579D4B51}"/>
                  </a:ext>
                </a:extLst>
              </p:cNvPr>
              <p:cNvSpPr txBox="1"/>
              <p:nvPr/>
            </p:nvSpPr>
            <p:spPr>
              <a:xfrm flipH="1">
                <a:off x="4304460" y="5378232"/>
                <a:ext cx="21603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Charge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OPT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5FF822-959F-11C0-AFDB-9F00579D4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304460" y="5378232"/>
                <a:ext cx="2160304" cy="461665"/>
              </a:xfrm>
              <a:prstGeom prst="rect">
                <a:avLst/>
              </a:prstGeom>
              <a:blipFill>
                <a:blip r:embed="rId4"/>
                <a:stretch>
                  <a:fillRect l="-423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F9F1D04-EB44-ADE6-32A5-A7A0FDB31058}"/>
                  </a:ext>
                </a:extLst>
              </p:cNvPr>
              <p:cNvSpPr txBox="1"/>
              <p:nvPr/>
            </p:nvSpPr>
            <p:spPr>
              <a:xfrm flipH="1">
                <a:off x="2782613" y="4204244"/>
                <a:ext cx="21603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Charge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OPT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F9F1D04-EB44-ADE6-32A5-A7A0FDB31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782613" y="4204244"/>
                <a:ext cx="2160304" cy="461665"/>
              </a:xfrm>
              <a:prstGeom prst="rect">
                <a:avLst/>
              </a:prstGeom>
              <a:blipFill>
                <a:blip r:embed="rId5"/>
                <a:stretch>
                  <a:fillRect l="-4225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0673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Sum of Online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00B050"/>
                    </a:solidFill>
                  </a:rPr>
                  <a:t>Intuition</a:t>
                </a:r>
                <a:r>
                  <a:rPr lang="en-US" sz="3200" dirty="0"/>
                  <a:t>: The sum of the sensitivities in each cluster induced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OPT</m:t>
                    </m:r>
                  </m:oMath>
                </a14:m>
                <a:r>
                  <a:rPr lang="en-US" sz="3200" dirty="0"/>
                  <a:t> is at most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Since there are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clusters, the sum of the sensitivities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  <a:blipFill>
                <a:blip r:embed="rId3"/>
                <a:stretch>
                  <a:fillRect l="-1211" t="-2625" r="-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4409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Last Time: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 in the Streaming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Partition the stream into blocks containing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 points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Create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-coreset for each block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Create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-coreset for the set of points formed by the union of two coresets for each block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859628-8C84-CD0C-82AF-A4BBE9A32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287" y="4909127"/>
            <a:ext cx="987742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5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317F70-4CA1-46E7-7020-06AA71798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52" y="2577297"/>
            <a:ext cx="11531505" cy="37959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AF2E66-9F02-BB6F-F96F-3BAC1F28C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448" y="663854"/>
            <a:ext cx="2171700" cy="21050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9DA869-16BB-67DE-522C-FCC43E9EB789}"/>
              </a:ext>
            </a:extLst>
          </p:cNvPr>
          <p:cNvSpPr txBox="1"/>
          <p:nvPr/>
        </p:nvSpPr>
        <p:spPr>
          <a:xfrm>
            <a:off x="434252" y="1131591"/>
            <a:ext cx="2366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census.gov</a:t>
            </a:r>
            <a:r>
              <a:rPr lang="en-US" sz="3600" dirty="0"/>
              <a:t>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A4DCC4-52FB-CA79-A6FD-6094B8E5560A}"/>
              </a:ext>
            </a:extLst>
          </p:cNvPr>
          <p:cNvSpPr/>
          <p:nvPr/>
        </p:nvSpPr>
        <p:spPr>
          <a:xfrm>
            <a:off x="226243" y="4551903"/>
            <a:ext cx="11739514" cy="552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6951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Private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04117"/>
            <a:ext cx="11066929" cy="208875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dirty="0"/>
              <a:t>Analysis of medical datasets to predict possible issues</a:t>
            </a:r>
          </a:p>
          <a:p>
            <a:pPr>
              <a:buClr>
                <a:schemeClr val="tx1"/>
              </a:buClr>
            </a:pPr>
            <a:r>
              <a:rPr lang="en-US" sz="3200" dirty="0"/>
              <a:t>Pattern detection for social networks or epidemic spread</a:t>
            </a:r>
          </a:p>
          <a:p>
            <a:pPr>
              <a:buClr>
                <a:schemeClr val="tx1"/>
              </a:buClr>
            </a:pPr>
            <a:r>
              <a:rPr lang="en-US" sz="3200" dirty="0"/>
              <a:t>US Census information for apportionment</a:t>
            </a:r>
          </a:p>
        </p:txBody>
      </p:sp>
      <p:pic>
        <p:nvPicPr>
          <p:cNvPr id="1028" name="Picture 4" descr="51,700+ Database Illustrations, Royalty-Free Vector Graphics &amp; Clip Art -  iStock | Data icon, Big data, Infographic">
            <a:extLst>
              <a:ext uri="{FF2B5EF4-FFF2-40B4-BE49-F238E27FC236}">
                <a16:creationId xmlns:a16="http://schemas.microsoft.com/office/drawing/2014/main" id="{CED05864-259D-7712-1D15-03813D33D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820" y="175707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B4B03DF-E90A-F1F2-3701-2C4AAB6286AD}"/>
              </a:ext>
            </a:extLst>
          </p:cNvPr>
          <p:cNvCxnSpPr/>
          <p:nvPr/>
        </p:nvCxnSpPr>
        <p:spPr>
          <a:xfrm>
            <a:off x="5436066" y="2793534"/>
            <a:ext cx="1518407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detective-clipart-detective_clipart | Walnut Creek Library Foundation">
            <a:extLst>
              <a:ext uri="{FF2B5EF4-FFF2-40B4-BE49-F238E27FC236}">
                <a16:creationId xmlns:a16="http://schemas.microsoft.com/office/drawing/2014/main" id="{D812CC9F-9DBD-1C79-9C08-FCF0F92EC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257" y="1633248"/>
            <a:ext cx="190500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37C412-E016-188D-C53E-3744A9CE2ECD}"/>
              </a:ext>
            </a:extLst>
          </p:cNvPr>
          <p:cNvSpPr txBox="1"/>
          <p:nvPr/>
        </p:nvSpPr>
        <p:spPr>
          <a:xfrm>
            <a:off x="455070" y="2626523"/>
            <a:ext cx="24139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Sensitive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45379F-2887-798A-9376-ED41968A029E}"/>
              </a:ext>
            </a:extLst>
          </p:cNvPr>
          <p:cNvSpPr txBox="1"/>
          <p:nvPr/>
        </p:nvSpPr>
        <p:spPr>
          <a:xfrm>
            <a:off x="10321921" y="2626523"/>
            <a:ext cx="11709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Analyst</a:t>
            </a:r>
          </a:p>
        </p:txBody>
      </p:sp>
    </p:spTree>
    <p:extLst>
      <p:ext uri="{BB962C8B-B14F-4D97-AF65-F5344CB8AC3E}">
        <p14:creationId xmlns:p14="http://schemas.microsoft.com/office/powerpoint/2010/main" val="25419645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Anonymization</a:t>
            </a:r>
          </a:p>
        </p:txBody>
      </p:sp>
      <p:pic>
        <p:nvPicPr>
          <p:cNvPr id="1028" name="Picture 4" descr="51,700+ Database Illustrations, Royalty-Free Vector Graphics &amp; Clip Art -  iStock | Data icon, Big data, Infographic">
            <a:extLst>
              <a:ext uri="{FF2B5EF4-FFF2-40B4-BE49-F238E27FC236}">
                <a16:creationId xmlns:a16="http://schemas.microsoft.com/office/drawing/2014/main" id="{CED05864-259D-7712-1D15-03813D33D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820" y="175707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B4B03DF-E90A-F1F2-3701-2C4AAB6286AD}"/>
              </a:ext>
            </a:extLst>
          </p:cNvPr>
          <p:cNvCxnSpPr/>
          <p:nvPr/>
        </p:nvCxnSpPr>
        <p:spPr>
          <a:xfrm>
            <a:off x="5436066" y="2793534"/>
            <a:ext cx="1518407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detective-clipart-detective_clipart | Walnut Creek Library Foundation">
            <a:extLst>
              <a:ext uri="{FF2B5EF4-FFF2-40B4-BE49-F238E27FC236}">
                <a16:creationId xmlns:a16="http://schemas.microsoft.com/office/drawing/2014/main" id="{D812CC9F-9DBD-1C79-9C08-FCF0F92EC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860" y="4134235"/>
            <a:ext cx="190500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ata encryption icon">
            <a:extLst>
              <a:ext uri="{FF2B5EF4-FFF2-40B4-BE49-F238E27FC236}">
                <a16:creationId xmlns:a16="http://schemas.microsoft.com/office/drawing/2014/main" id="{D991DB60-8523-169B-65C5-7A87C5C7D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860" y="1924724"/>
            <a:ext cx="1975475" cy="197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922131-281F-FEC9-2CC9-91D4A1E18503}"/>
              </a:ext>
            </a:extLst>
          </p:cNvPr>
          <p:cNvSpPr txBox="1"/>
          <p:nvPr/>
        </p:nvSpPr>
        <p:spPr>
          <a:xfrm>
            <a:off x="455070" y="2626523"/>
            <a:ext cx="24139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Sensitive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091E9F-0F3B-BA8F-886A-C15B8B5E517A}"/>
              </a:ext>
            </a:extLst>
          </p:cNvPr>
          <p:cNvSpPr txBox="1"/>
          <p:nvPr/>
        </p:nvSpPr>
        <p:spPr>
          <a:xfrm>
            <a:off x="10372255" y="5329622"/>
            <a:ext cx="11709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Analyst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1AAF6E-D1D0-0C09-3F04-1C98A7E5AC7E}"/>
              </a:ext>
            </a:extLst>
          </p:cNvPr>
          <p:cNvSpPr txBox="1"/>
          <p:nvPr/>
        </p:nvSpPr>
        <p:spPr>
          <a:xfrm>
            <a:off x="10008066" y="2626523"/>
            <a:ext cx="17288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Anonymized dataset</a:t>
            </a:r>
          </a:p>
        </p:txBody>
      </p:sp>
    </p:spTree>
    <p:extLst>
      <p:ext uri="{BB962C8B-B14F-4D97-AF65-F5344CB8AC3E}">
        <p14:creationId xmlns:p14="http://schemas.microsoft.com/office/powerpoint/2010/main" val="32356336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419AC-DCE6-4371-8DE2-D617E99D6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Anonymizing Data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B198B0E2-CBC6-C01F-7384-E129C7BC245B}"/>
              </a:ext>
            </a:extLst>
          </p:cNvPr>
          <p:cNvGraphicFramePr>
            <a:graphicFrameLocks noGrp="1"/>
          </p:cNvGraphicFramePr>
          <p:nvPr/>
        </p:nvGraphicFramePr>
        <p:xfrm>
          <a:off x="1874869" y="2019744"/>
          <a:ext cx="376408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154">
                  <a:extLst>
                    <a:ext uri="{9D8B030D-6E8A-4147-A177-3AD203B41FA5}">
                      <a16:colId xmlns:a16="http://schemas.microsoft.com/office/drawing/2014/main" val="2302333311"/>
                    </a:ext>
                  </a:extLst>
                </a:gridCol>
                <a:gridCol w="1054418">
                  <a:extLst>
                    <a:ext uri="{9D8B030D-6E8A-4147-A177-3AD203B41FA5}">
                      <a16:colId xmlns:a16="http://schemas.microsoft.com/office/drawing/2014/main" val="1319744790"/>
                    </a:ext>
                  </a:extLst>
                </a:gridCol>
                <a:gridCol w="1159890">
                  <a:extLst>
                    <a:ext uri="{9D8B030D-6E8A-4147-A177-3AD203B41FA5}">
                      <a16:colId xmlns:a16="http://schemas.microsoft.com/office/drawing/2014/main" val="1489959955"/>
                    </a:ext>
                  </a:extLst>
                </a:gridCol>
                <a:gridCol w="956624">
                  <a:extLst>
                    <a:ext uri="{9D8B030D-6E8A-4147-A177-3AD203B41FA5}">
                      <a16:colId xmlns:a16="http://schemas.microsoft.com/office/drawing/2014/main" val="25364851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Zip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Employer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Has Pet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904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876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Microsoft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179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Amazon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592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Petsmart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952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Netflix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741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819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14108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419AC-DCE6-4371-8DE2-D617E99D6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Anonymizing Data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B198B0E2-CBC6-C01F-7384-E129C7BC245B}"/>
              </a:ext>
            </a:extLst>
          </p:cNvPr>
          <p:cNvGraphicFramePr>
            <a:graphicFrameLocks noGrp="1"/>
          </p:cNvGraphicFramePr>
          <p:nvPr/>
        </p:nvGraphicFramePr>
        <p:xfrm>
          <a:off x="1874869" y="2019744"/>
          <a:ext cx="376408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154">
                  <a:extLst>
                    <a:ext uri="{9D8B030D-6E8A-4147-A177-3AD203B41FA5}">
                      <a16:colId xmlns:a16="http://schemas.microsoft.com/office/drawing/2014/main" val="2302333311"/>
                    </a:ext>
                  </a:extLst>
                </a:gridCol>
                <a:gridCol w="1054418">
                  <a:extLst>
                    <a:ext uri="{9D8B030D-6E8A-4147-A177-3AD203B41FA5}">
                      <a16:colId xmlns:a16="http://schemas.microsoft.com/office/drawing/2014/main" val="1319744790"/>
                    </a:ext>
                  </a:extLst>
                </a:gridCol>
                <a:gridCol w="1159890">
                  <a:extLst>
                    <a:ext uri="{9D8B030D-6E8A-4147-A177-3AD203B41FA5}">
                      <a16:colId xmlns:a16="http://schemas.microsoft.com/office/drawing/2014/main" val="1489959955"/>
                    </a:ext>
                  </a:extLst>
                </a:gridCol>
                <a:gridCol w="956624">
                  <a:extLst>
                    <a:ext uri="{9D8B030D-6E8A-4147-A177-3AD203B41FA5}">
                      <a16:colId xmlns:a16="http://schemas.microsoft.com/office/drawing/2014/main" val="25364851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Zip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Employer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Has Pet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904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876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Microsoft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179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Amazon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592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Petsmart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952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Netflix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741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819859"/>
                  </a:ext>
                </a:extLst>
              </a:tr>
            </a:tbl>
          </a:graphicData>
        </a:graphic>
      </p:graphicFrame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3CBFBB7A-91BF-2C19-47CC-57B76D82194E}"/>
              </a:ext>
            </a:extLst>
          </p:cNvPr>
          <p:cNvGraphicFramePr>
            <a:graphicFrameLocks noGrp="1"/>
          </p:cNvGraphicFramePr>
          <p:nvPr/>
        </p:nvGraphicFramePr>
        <p:xfrm>
          <a:off x="7040481" y="2019744"/>
          <a:ext cx="3697444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2785422533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2302333311"/>
                    </a:ext>
                  </a:extLst>
                </a:gridCol>
                <a:gridCol w="1058257">
                  <a:extLst>
                    <a:ext uri="{9D8B030D-6E8A-4147-A177-3AD203B41FA5}">
                      <a16:colId xmlns:a16="http://schemas.microsoft.com/office/drawing/2014/main" val="969931753"/>
                    </a:ext>
                  </a:extLst>
                </a:gridCol>
                <a:gridCol w="1159890">
                  <a:extLst>
                    <a:ext uri="{9D8B030D-6E8A-4147-A177-3AD203B41FA5}">
                      <a16:colId xmlns:a16="http://schemas.microsoft.com/office/drawing/2014/main" val="1489959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Employer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904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876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Microsoft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179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Amazon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592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Petsmart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952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Erin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Netflix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741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Google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819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96122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419AC-DCE6-4371-8DE2-D617E99D6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Reconstruction Attack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B198B0E2-CBC6-C01F-7384-E129C7BC245B}"/>
              </a:ext>
            </a:extLst>
          </p:cNvPr>
          <p:cNvGraphicFramePr>
            <a:graphicFrameLocks noGrp="1"/>
          </p:cNvGraphicFramePr>
          <p:nvPr/>
        </p:nvGraphicFramePr>
        <p:xfrm>
          <a:off x="3241757" y="2131060"/>
          <a:ext cx="570848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2785422533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2302333311"/>
                    </a:ext>
                  </a:extLst>
                </a:gridCol>
                <a:gridCol w="1054418">
                  <a:extLst>
                    <a:ext uri="{9D8B030D-6E8A-4147-A177-3AD203B41FA5}">
                      <a16:colId xmlns:a16="http://schemas.microsoft.com/office/drawing/2014/main" val="1319744790"/>
                    </a:ext>
                  </a:extLst>
                </a:gridCol>
                <a:gridCol w="1058257">
                  <a:extLst>
                    <a:ext uri="{9D8B030D-6E8A-4147-A177-3AD203B41FA5}">
                      <a16:colId xmlns:a16="http://schemas.microsoft.com/office/drawing/2014/main" val="969931753"/>
                    </a:ext>
                  </a:extLst>
                </a:gridCol>
                <a:gridCol w="1159890">
                  <a:extLst>
                    <a:ext uri="{9D8B030D-6E8A-4147-A177-3AD203B41FA5}">
                      <a16:colId xmlns:a16="http://schemas.microsoft.com/office/drawing/2014/main" val="1489959955"/>
                    </a:ext>
                  </a:extLst>
                </a:gridCol>
                <a:gridCol w="956624">
                  <a:extLst>
                    <a:ext uri="{9D8B030D-6E8A-4147-A177-3AD203B41FA5}">
                      <a16:colId xmlns:a16="http://schemas.microsoft.com/office/drawing/2014/main" val="25364851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Zip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Employer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Has Pet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904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876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Microsoft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179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Amazon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592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Petsmart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952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Erin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Netflix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741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819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77020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419AC-DCE6-4371-8DE2-D617E99D6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Anonymizing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40AA24-C4C9-418B-EE87-BA36D1B99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711" y="1723530"/>
            <a:ext cx="6814577" cy="476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9235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116BC6-7A44-F137-E79C-38C98331A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266" y="0"/>
            <a:ext cx="8517467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8D862B-7DDA-0C44-F348-BD384EA2ACEF}"/>
              </a:ext>
            </a:extLst>
          </p:cNvPr>
          <p:cNvSpPr txBox="1"/>
          <p:nvPr/>
        </p:nvSpPr>
        <p:spPr>
          <a:xfrm>
            <a:off x="67142" y="6385723"/>
            <a:ext cx="30916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Image from Arvind Narayanan</a:t>
            </a:r>
          </a:p>
        </p:txBody>
      </p:sp>
    </p:spTree>
    <p:extLst>
      <p:ext uri="{BB962C8B-B14F-4D97-AF65-F5344CB8AC3E}">
        <p14:creationId xmlns:p14="http://schemas.microsoft.com/office/powerpoint/2010/main" val="17192559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Differencing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dirty="0">
                <a:solidFill>
                  <a:schemeClr val="tx1"/>
                </a:solidFill>
              </a:rPr>
              <a:t>How many people in this classroom went to Kyle Field last weekend?</a:t>
            </a:r>
            <a:endParaRPr lang="en-US" sz="3200" b="0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endParaRPr lang="en-US" sz="3200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endParaRPr lang="en-US" sz="3200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r>
              <a:rPr lang="en-US" sz="3200" dirty="0">
                <a:solidFill>
                  <a:schemeClr val="tx1"/>
                </a:solidFill>
              </a:rPr>
              <a:t>How many people in this classroom besides the instructor went to Kyle Field last weekend?</a:t>
            </a:r>
          </a:p>
        </p:txBody>
      </p:sp>
    </p:spTree>
    <p:extLst>
      <p:ext uri="{BB962C8B-B14F-4D97-AF65-F5344CB8AC3E}">
        <p14:creationId xmlns:p14="http://schemas.microsoft.com/office/powerpoint/2010/main" val="21226243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60831B-7C66-A26B-82BF-ACDDD8D64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46" y="107103"/>
            <a:ext cx="11393707" cy="67508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8D862B-7DDA-0C44-F348-BD384EA2ACEF}"/>
              </a:ext>
            </a:extLst>
          </p:cNvPr>
          <p:cNvSpPr txBox="1"/>
          <p:nvPr/>
        </p:nvSpPr>
        <p:spPr>
          <a:xfrm>
            <a:off x="9859168" y="107103"/>
            <a:ext cx="22404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Slide from Steven Wu</a:t>
            </a:r>
          </a:p>
        </p:txBody>
      </p:sp>
    </p:spTree>
    <p:extLst>
      <p:ext uri="{BB962C8B-B14F-4D97-AF65-F5344CB8AC3E}">
        <p14:creationId xmlns:p14="http://schemas.microsoft.com/office/powerpoint/2010/main" val="2389143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Last Time: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-Clustering in the Streaming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/>
                  <a:t>There are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3200" dirty="0"/>
                  <a:t> levels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Each coreset is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-coreset of two coresets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Total approximation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num>
                              <m:den>
                                <m:func>
                                  <m:funcPr>
                                    <m:ctrlP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3200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</m:den>
                            </m:f>
                          </m:e>
                        </m:d>
                      </m:e>
                      <m:sup>
                        <m:func>
                          <m:funcPr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sup>
                    </m:sSup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=(1+</m:t>
                    </m:r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US" sz="3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859628-8C84-CD0C-82AF-A4BBE9A32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287" y="4909127"/>
            <a:ext cx="987742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472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C8D89-2FD2-37B7-6EF0-6329A9F75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2010 US Census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619D92C-18DC-C0D1-F761-38BD493BE0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308,745,738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 people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 variables =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1,852,473,228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 measurements collected</a:t>
                </a: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chemeClr val="tx1"/>
                    </a:solidFill>
                  </a:rPr>
                  <a:t>Total statistics: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5,578,897,932</m:t>
                    </m:r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chemeClr val="tx1"/>
                    </a:solidFill>
                  </a:rPr>
                  <a:t>Create a system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5.5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 billion equations with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1.8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 billion unknowns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619D92C-18DC-C0D1-F761-38BD493BE0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66929" cy="4871010"/>
              </a:xfrm>
              <a:blipFill>
                <a:blip r:embed="rId3"/>
                <a:stretch>
                  <a:fillRect l="-1211" t="-2500" b="-2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23718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C8D89-2FD2-37B7-6EF0-6329A9F75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2010 US Census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619D92C-18DC-C0D1-F761-38BD493BE0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528128" cy="487101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chemeClr val="tx1"/>
                    </a:solidFill>
                  </a:rPr>
                  <a:t>Reconstruction attack on 2010 US Census by researchers recovered information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308,745,538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 people using census block and tract summary tables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619D92C-18DC-C0D1-F761-38BD493BE0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528128" cy="4871010"/>
              </a:xfrm>
              <a:blipFill>
                <a:blip r:embed="rId3"/>
                <a:stretch>
                  <a:fillRect l="-3100" t="-2625" r="-5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Tracts and Block Numbering Areas - History - U.S. Census Bureau">
            <a:extLst>
              <a:ext uri="{FF2B5EF4-FFF2-40B4-BE49-F238E27FC236}">
                <a16:creationId xmlns:a16="http://schemas.microsoft.com/office/drawing/2014/main" id="{C6D11688-7449-91CF-A652-90BA26988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445" y="238232"/>
            <a:ext cx="4930918" cy="638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8818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C8D89-2FD2-37B7-6EF0-6329A9F75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Summary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19D92C-18DC-C0D1-F761-38BD493BE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dirty="0">
                <a:solidFill>
                  <a:schemeClr val="tx1"/>
                </a:solidFill>
              </a:rPr>
              <a:t>“Ad-hoc” privacy procedures like anonymization/deidentification often fails</a:t>
            </a:r>
          </a:p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r>
              <a:rPr lang="en-US" sz="3200" dirty="0">
                <a:solidFill>
                  <a:schemeClr val="tx1"/>
                </a:solidFill>
              </a:rPr>
              <a:t>Publishing too many queries on a sensitive database with too much accuracy can compromise the privacy of the database</a:t>
            </a:r>
          </a:p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r>
              <a:rPr lang="en-US" sz="3200" dirty="0">
                <a:solidFill>
                  <a:schemeClr val="tx1"/>
                </a:solidFill>
              </a:rPr>
              <a:t>Need a formal mathematical notion for measuring privacy</a:t>
            </a:r>
          </a:p>
        </p:txBody>
      </p:sp>
    </p:spTree>
    <p:extLst>
      <p:ext uri="{BB962C8B-B14F-4D97-AF65-F5344CB8AC3E}">
        <p14:creationId xmlns:p14="http://schemas.microsoft.com/office/powerpoint/2010/main" val="138418286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C8D89-2FD2-37B7-6EF0-6329A9F75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Possible Notion for Privacy #1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19D92C-18DC-C0D1-F761-38BD493BE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dirty="0">
                <a:solidFill>
                  <a:schemeClr val="tx1"/>
                </a:solidFill>
              </a:rPr>
              <a:t>“The data analyst cannot learn anything about Alice”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7C6AB-DED1-0010-8E15-332D52A04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436" y="2885812"/>
            <a:ext cx="1121335" cy="2099085"/>
          </a:xfrm>
          <a:prstGeom prst="rect">
            <a:avLst/>
          </a:prstGeom>
        </p:spPr>
      </p:pic>
      <p:pic>
        <p:nvPicPr>
          <p:cNvPr id="5" name="Picture 4" descr="51,700+ Database Illustrations, Royalty-Free Vector Graphics &amp; Clip Art -  iStock | Data icon, Big data, Infographic">
            <a:extLst>
              <a:ext uri="{FF2B5EF4-FFF2-40B4-BE49-F238E27FC236}">
                <a16:creationId xmlns:a16="http://schemas.microsoft.com/office/drawing/2014/main" id="{94C8D25D-6EFA-FE69-F2A8-AA77C1F05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837" y="284177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720A39-8202-BAA2-86C5-27B610A1AEA2}"/>
              </a:ext>
            </a:extLst>
          </p:cNvPr>
          <p:cNvSpPr txBox="1"/>
          <p:nvPr/>
        </p:nvSpPr>
        <p:spPr>
          <a:xfrm>
            <a:off x="4092837" y="5165047"/>
            <a:ext cx="24139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Sensitive dataset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D2025E-F98F-C96D-DE0B-998C46F09906}"/>
              </a:ext>
            </a:extLst>
          </p:cNvPr>
          <p:cNvCxnSpPr/>
          <p:nvPr/>
        </p:nvCxnSpPr>
        <p:spPr>
          <a:xfrm>
            <a:off x="2695771" y="3959604"/>
            <a:ext cx="1518407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E4FC60-D821-060D-417A-77E9592766FB}"/>
              </a:ext>
            </a:extLst>
          </p:cNvPr>
          <p:cNvCxnSpPr/>
          <p:nvPr/>
        </p:nvCxnSpPr>
        <p:spPr>
          <a:xfrm>
            <a:off x="6235962" y="3959604"/>
            <a:ext cx="1518407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Picture 6" descr="detective-clipart-detective_clipart | Walnut Creek Library Foundation">
            <a:extLst>
              <a:ext uri="{FF2B5EF4-FFF2-40B4-BE49-F238E27FC236}">
                <a16:creationId xmlns:a16="http://schemas.microsoft.com/office/drawing/2014/main" id="{D8CF111B-C149-AFF3-93A6-9907F7E88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109" y="2841771"/>
            <a:ext cx="1707669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821512-0E77-53B7-4875-D7FFEFFA440D}"/>
              </a:ext>
            </a:extLst>
          </p:cNvPr>
          <p:cNvSpPr txBox="1"/>
          <p:nvPr/>
        </p:nvSpPr>
        <p:spPr>
          <a:xfrm>
            <a:off x="8235445" y="5165046"/>
            <a:ext cx="11709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Analyst</a:t>
            </a:r>
          </a:p>
        </p:txBody>
      </p:sp>
    </p:spTree>
    <p:extLst>
      <p:ext uri="{BB962C8B-B14F-4D97-AF65-F5344CB8AC3E}">
        <p14:creationId xmlns:p14="http://schemas.microsoft.com/office/powerpoint/2010/main" val="8462391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C8D89-2FD2-37B7-6EF0-6329A9F75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Possible Notion for Privacy #1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19D92C-18DC-C0D1-F761-38BD493BE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>
                <a:solidFill>
                  <a:schemeClr val="tx1"/>
                </a:solidFill>
              </a:rPr>
              <a:t>“The data analyst cannot learn anything about Alice”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7C6AB-DED1-0010-8E15-332D52A04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436" y="2885812"/>
            <a:ext cx="1121335" cy="2099085"/>
          </a:xfrm>
          <a:prstGeom prst="rect">
            <a:avLst/>
          </a:prstGeom>
        </p:spPr>
      </p:pic>
      <p:pic>
        <p:nvPicPr>
          <p:cNvPr id="5" name="Picture 4" descr="51,700+ Database Illustrations, Royalty-Free Vector Graphics &amp; Clip Art -  iStock | Data icon, Big data, Infographic">
            <a:extLst>
              <a:ext uri="{FF2B5EF4-FFF2-40B4-BE49-F238E27FC236}">
                <a16:creationId xmlns:a16="http://schemas.microsoft.com/office/drawing/2014/main" id="{94C8D25D-6EFA-FE69-F2A8-AA77C1F05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837" y="284177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720A39-8202-BAA2-86C5-27B610A1AEA2}"/>
              </a:ext>
            </a:extLst>
          </p:cNvPr>
          <p:cNvSpPr txBox="1"/>
          <p:nvPr/>
        </p:nvSpPr>
        <p:spPr>
          <a:xfrm>
            <a:off x="4092837" y="5165047"/>
            <a:ext cx="24139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Sensitive dataset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D2025E-F98F-C96D-DE0B-998C46F09906}"/>
              </a:ext>
            </a:extLst>
          </p:cNvPr>
          <p:cNvCxnSpPr/>
          <p:nvPr/>
        </p:nvCxnSpPr>
        <p:spPr>
          <a:xfrm>
            <a:off x="2695771" y="3959604"/>
            <a:ext cx="1518407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E4FC60-D821-060D-417A-77E9592766FB}"/>
              </a:ext>
            </a:extLst>
          </p:cNvPr>
          <p:cNvCxnSpPr/>
          <p:nvPr/>
        </p:nvCxnSpPr>
        <p:spPr>
          <a:xfrm>
            <a:off x="6235962" y="3959604"/>
            <a:ext cx="1518407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Picture 6" descr="detective-clipart-detective_clipart | Walnut Creek Library Foundation">
            <a:extLst>
              <a:ext uri="{FF2B5EF4-FFF2-40B4-BE49-F238E27FC236}">
                <a16:creationId xmlns:a16="http://schemas.microsoft.com/office/drawing/2014/main" id="{D8CF111B-C149-AFF3-93A6-9907F7E88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109" y="2841771"/>
            <a:ext cx="1707669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821512-0E77-53B7-4875-D7FFEFFA440D}"/>
              </a:ext>
            </a:extLst>
          </p:cNvPr>
          <p:cNvSpPr txBox="1"/>
          <p:nvPr/>
        </p:nvSpPr>
        <p:spPr>
          <a:xfrm>
            <a:off x="8235445" y="5165046"/>
            <a:ext cx="11709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Analyst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F142D7-E8C2-2639-4765-A17F602D7C0F}"/>
              </a:ext>
            </a:extLst>
          </p:cNvPr>
          <p:cNvSpPr txBox="1"/>
          <p:nvPr/>
        </p:nvSpPr>
        <p:spPr>
          <a:xfrm>
            <a:off x="1069114" y="5165046"/>
            <a:ext cx="24139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Alice is known to be an Aggie</a:t>
            </a:r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6DB1A4E2-ECE5-595B-D6EF-A7824D06C509}"/>
              </a:ext>
            </a:extLst>
          </p:cNvPr>
          <p:cNvSpPr/>
          <p:nvPr/>
        </p:nvSpPr>
        <p:spPr>
          <a:xfrm>
            <a:off x="9415677" y="2197664"/>
            <a:ext cx="2403773" cy="1231336"/>
          </a:xfrm>
          <a:prstGeom prst="cloudCallo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Most Aggies like Reveille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CD9693-02FA-847F-82F8-B4F33B03A214}"/>
              </a:ext>
            </a:extLst>
          </p:cNvPr>
          <p:cNvSpPr txBox="1"/>
          <p:nvPr/>
        </p:nvSpPr>
        <p:spPr>
          <a:xfrm>
            <a:off x="3760364" y="6093584"/>
            <a:ext cx="43685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en-US" sz="2400" dirty="0">
                <a:solidFill>
                  <a:srgbClr val="FF0000"/>
                </a:solidFill>
              </a:rPr>
              <a:t>Was Alice’s privacy violated?</a:t>
            </a:r>
          </a:p>
        </p:txBody>
      </p:sp>
    </p:spTree>
    <p:extLst>
      <p:ext uri="{BB962C8B-B14F-4D97-AF65-F5344CB8AC3E}">
        <p14:creationId xmlns:p14="http://schemas.microsoft.com/office/powerpoint/2010/main" val="39261991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C8D89-2FD2-37B7-6EF0-6329A9F75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Possible Notion for Privacy #1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19D92C-18DC-C0D1-F761-38BD493BE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dirty="0">
                <a:solidFill>
                  <a:schemeClr val="tx1"/>
                </a:solidFill>
              </a:rPr>
              <a:t>“The data analyst cannot learn anything about Alice”</a:t>
            </a:r>
          </a:p>
        </p:txBody>
      </p:sp>
      <p:pic>
        <p:nvPicPr>
          <p:cNvPr id="5" name="Picture 4" descr="51,700+ Database Illustrations, Royalty-Free Vector Graphics &amp; Clip Art -  iStock | Data icon, Big data, Infographic">
            <a:extLst>
              <a:ext uri="{FF2B5EF4-FFF2-40B4-BE49-F238E27FC236}">
                <a16:creationId xmlns:a16="http://schemas.microsoft.com/office/drawing/2014/main" id="{94C8D25D-6EFA-FE69-F2A8-AA77C1F05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837" y="284177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720A39-8202-BAA2-86C5-27B610A1AEA2}"/>
              </a:ext>
            </a:extLst>
          </p:cNvPr>
          <p:cNvSpPr txBox="1"/>
          <p:nvPr/>
        </p:nvSpPr>
        <p:spPr>
          <a:xfrm>
            <a:off x="4092837" y="5165047"/>
            <a:ext cx="24139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Sensitive dataset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D2025E-F98F-C96D-DE0B-998C46F09906}"/>
              </a:ext>
            </a:extLst>
          </p:cNvPr>
          <p:cNvCxnSpPr/>
          <p:nvPr/>
        </p:nvCxnSpPr>
        <p:spPr>
          <a:xfrm>
            <a:off x="2695771" y="3959604"/>
            <a:ext cx="1518407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E4FC60-D821-060D-417A-77E9592766FB}"/>
              </a:ext>
            </a:extLst>
          </p:cNvPr>
          <p:cNvCxnSpPr/>
          <p:nvPr/>
        </p:nvCxnSpPr>
        <p:spPr>
          <a:xfrm>
            <a:off x="6235962" y="3959604"/>
            <a:ext cx="1518407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Picture 6" descr="detective-clipart-detective_clipart | Walnut Creek Library Foundation">
            <a:extLst>
              <a:ext uri="{FF2B5EF4-FFF2-40B4-BE49-F238E27FC236}">
                <a16:creationId xmlns:a16="http://schemas.microsoft.com/office/drawing/2014/main" id="{D8CF111B-C149-AFF3-93A6-9907F7E88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109" y="2841771"/>
            <a:ext cx="1707669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821512-0E77-53B7-4875-D7FFEFFA440D}"/>
              </a:ext>
            </a:extLst>
          </p:cNvPr>
          <p:cNvSpPr txBox="1"/>
          <p:nvPr/>
        </p:nvSpPr>
        <p:spPr>
          <a:xfrm>
            <a:off x="8235445" y="5165046"/>
            <a:ext cx="11709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Analyst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F142D7-E8C2-2639-4765-A17F602D7C0F}"/>
              </a:ext>
            </a:extLst>
          </p:cNvPr>
          <p:cNvSpPr txBox="1"/>
          <p:nvPr/>
        </p:nvSpPr>
        <p:spPr>
          <a:xfrm>
            <a:off x="1069114" y="5165046"/>
            <a:ext cx="24139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Bob participates in the survey</a:t>
            </a:r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6DB1A4E2-ECE5-595B-D6EF-A7824D06C509}"/>
              </a:ext>
            </a:extLst>
          </p:cNvPr>
          <p:cNvSpPr/>
          <p:nvPr/>
        </p:nvSpPr>
        <p:spPr>
          <a:xfrm>
            <a:off x="9415677" y="2197664"/>
            <a:ext cx="2403773" cy="1231336"/>
          </a:xfrm>
          <a:prstGeom prst="cloudCallo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Most Aggies like Reveille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CD9693-02FA-847F-82F8-B4F33B03A214}"/>
              </a:ext>
            </a:extLst>
          </p:cNvPr>
          <p:cNvSpPr txBox="1"/>
          <p:nvPr/>
        </p:nvSpPr>
        <p:spPr>
          <a:xfrm>
            <a:off x="3521628" y="5962785"/>
            <a:ext cx="51487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US" sz="2400" dirty="0">
                <a:solidFill>
                  <a:srgbClr val="FF0000"/>
                </a:solidFill>
              </a:rPr>
              <a:t>Even though Alice is not in the survey, it is still known that Alice is an Aggie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32DE06-B802-AE48-F933-F4EB30204D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645" y="2742322"/>
            <a:ext cx="1176785" cy="228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5449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C8D89-2FD2-37B7-6EF0-6329A9F75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Possible Notion for Privacy #1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19D92C-18DC-C0D1-F761-38BD493BE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dirty="0">
                <a:solidFill>
                  <a:schemeClr val="tx1"/>
                </a:solidFill>
              </a:rPr>
              <a:t>Suppose a survey is conducted on a sensitive dataset and concludes that “most Aggies like Reveille”</a:t>
            </a:r>
          </a:p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r>
              <a:rPr lang="en-US" sz="3200" dirty="0">
                <a:solidFill>
                  <a:schemeClr val="tx1"/>
                </a:solidFill>
              </a:rPr>
              <a:t>Alice is a known Aggie, and so a data analyst infers that Alice is more likely to be a dog owner and asks for higher apartment cleaning rates</a:t>
            </a:r>
          </a:p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r>
              <a:rPr lang="en-US" sz="3200" dirty="0">
                <a:solidFill>
                  <a:srgbClr val="FF0000"/>
                </a:solidFill>
              </a:rPr>
              <a:t>Was Alice’s privacy violated by this study?</a:t>
            </a:r>
          </a:p>
        </p:txBody>
      </p:sp>
    </p:spTree>
    <p:extLst>
      <p:ext uri="{BB962C8B-B14F-4D97-AF65-F5344CB8AC3E}">
        <p14:creationId xmlns:p14="http://schemas.microsoft.com/office/powerpoint/2010/main" val="24171316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C8D89-2FD2-37B7-6EF0-6329A9F75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Possible Notion for Privacy #2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19D92C-18DC-C0D1-F761-38BD493BE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dirty="0">
                <a:solidFill>
                  <a:schemeClr val="tx1"/>
                </a:solidFill>
              </a:rPr>
              <a:t>“A study is private…if the data analyst gains </a:t>
            </a:r>
            <a:r>
              <a:rPr lang="en-US" sz="3200" i="1" dirty="0">
                <a:solidFill>
                  <a:srgbClr val="FF0000"/>
                </a:solidFill>
              </a:rPr>
              <a:t>almost no additional information</a:t>
            </a:r>
            <a:r>
              <a:rPr lang="en-US" sz="3200" dirty="0">
                <a:solidFill>
                  <a:schemeClr val="tx1"/>
                </a:solidFill>
              </a:rPr>
              <a:t> about Alice from the study than if the same study was performed </a:t>
            </a:r>
            <a:r>
              <a:rPr lang="en-US" sz="3200" i="1" dirty="0">
                <a:solidFill>
                  <a:srgbClr val="FF0000"/>
                </a:solidFill>
              </a:rPr>
              <a:t>without Alice’s data</a:t>
            </a:r>
            <a:r>
              <a:rPr lang="en-US" sz="3200" dirty="0">
                <a:solidFill>
                  <a:schemeClr val="tx1"/>
                </a:solidFill>
              </a:rPr>
              <a:t>”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BFC1C3-4AB5-D857-4920-9C0F7EB62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58" y="3751975"/>
            <a:ext cx="1121335" cy="2099085"/>
          </a:xfrm>
          <a:prstGeom prst="rect">
            <a:avLst/>
          </a:prstGeom>
        </p:spPr>
      </p:pic>
      <p:pic>
        <p:nvPicPr>
          <p:cNvPr id="5" name="Picture 4" descr="51,700+ Database Illustrations, Royalty-Free Vector Graphics &amp; Clip Art -  iStock | Data icon, Big data, Infographic">
            <a:extLst>
              <a:ext uri="{FF2B5EF4-FFF2-40B4-BE49-F238E27FC236}">
                <a16:creationId xmlns:a16="http://schemas.microsoft.com/office/drawing/2014/main" id="{0324A769-8455-F55B-9648-BF85B1042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659" y="370793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CB6717-5C9C-17A3-3797-C1143101E18E}"/>
              </a:ext>
            </a:extLst>
          </p:cNvPr>
          <p:cNvCxnSpPr/>
          <p:nvPr/>
        </p:nvCxnSpPr>
        <p:spPr>
          <a:xfrm>
            <a:off x="1764593" y="4825767"/>
            <a:ext cx="1518407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" name="Picture 7" descr="51,700+ Database Illustrations, Royalty-Free Vector Graphics &amp; Clip Art -  iStock | Data icon, Big data, Infographic">
            <a:extLst>
              <a:ext uri="{FF2B5EF4-FFF2-40B4-BE49-F238E27FC236}">
                <a16:creationId xmlns:a16="http://schemas.microsoft.com/office/drawing/2014/main" id="{67A3919E-0481-0479-1DBE-3A43B511E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042" y="370793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9B0EE23-55F8-630F-10E7-C59F644B12ED}"/>
              </a:ext>
            </a:extLst>
          </p:cNvPr>
          <p:cNvCxnSpPr/>
          <p:nvPr/>
        </p:nvCxnSpPr>
        <p:spPr>
          <a:xfrm>
            <a:off x="7999976" y="4825767"/>
            <a:ext cx="1518407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8EB04F8-B458-2F0D-6331-B354FA1B8E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850" y="3608485"/>
            <a:ext cx="1176785" cy="228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2149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C8D89-2FD2-37B7-6EF0-6329A9F75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Possible Notion for Privacy #2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19D92C-18DC-C0D1-F761-38BD493BE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929" cy="487101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dirty="0">
                <a:solidFill>
                  <a:srgbClr val="00B050"/>
                </a:solidFill>
              </a:rPr>
              <a:t>Stability</a:t>
            </a:r>
            <a:r>
              <a:rPr lang="en-US" sz="3200" dirty="0">
                <a:solidFill>
                  <a:schemeClr val="tx1"/>
                </a:solidFill>
              </a:rPr>
              <a:t>: the data analyst reaches roughly similar conclusions if any individual data point is replaced by another data point of the population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BFC1C3-4AB5-D857-4920-9C0F7EB62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10" y="3152189"/>
            <a:ext cx="931178" cy="1743120"/>
          </a:xfrm>
          <a:prstGeom prst="rect">
            <a:avLst/>
          </a:prstGeom>
        </p:spPr>
      </p:pic>
      <p:pic>
        <p:nvPicPr>
          <p:cNvPr id="5" name="Picture 4" descr="51,700+ Database Illustrations, Royalty-Free Vector Graphics &amp; Clip Art -  iStock | Data icon, Big data, Infographic">
            <a:extLst>
              <a:ext uri="{FF2B5EF4-FFF2-40B4-BE49-F238E27FC236}">
                <a16:creationId xmlns:a16="http://schemas.microsoft.com/office/drawing/2014/main" id="{0324A769-8455-F55B-9648-BF85B1042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710" y="4058638"/>
            <a:ext cx="1673341" cy="167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CB6717-5C9C-17A3-3797-C1143101E18E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1303788" y="4023749"/>
            <a:ext cx="1966922" cy="87156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9B0EE23-55F8-630F-10E7-C59F644B12ED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 flipV="1">
            <a:off x="1355842" y="4895309"/>
            <a:ext cx="1914868" cy="95575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8EB04F8-B458-2F0D-6331-B354FA1B8E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10" y="4895308"/>
            <a:ext cx="983232" cy="191150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17A08A-201D-7D6F-7EC9-231E7E8C62A7}"/>
              </a:ext>
            </a:extLst>
          </p:cNvPr>
          <p:cNvCxnSpPr>
            <a:cxnSpLocks/>
            <a:stCxn id="5" idx="3"/>
            <a:endCxn id="7172" idx="1"/>
          </p:cNvCxnSpPr>
          <p:nvPr/>
        </p:nvCxnSpPr>
        <p:spPr>
          <a:xfrm flipV="1">
            <a:off x="4944051" y="4895308"/>
            <a:ext cx="1564519" cy="1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Picture 6" descr="detective-clipart-detective_clipart | Walnut Creek Library Foundation">
            <a:extLst>
              <a:ext uri="{FF2B5EF4-FFF2-40B4-BE49-F238E27FC236}">
                <a16:creationId xmlns:a16="http://schemas.microsoft.com/office/drawing/2014/main" id="{AA7B776E-D323-0307-4D9D-B03C926E1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323" y="3823745"/>
            <a:ext cx="1707669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lgorithm - Free computer icons">
            <a:extLst>
              <a:ext uri="{FF2B5EF4-FFF2-40B4-BE49-F238E27FC236}">
                <a16:creationId xmlns:a16="http://schemas.microsoft.com/office/drawing/2014/main" id="{3E15BA7F-DDD1-DF99-EB49-9D3C7124F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570" y="4094124"/>
            <a:ext cx="1602368" cy="160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0AD3BE3-4029-6D23-3E88-D9D9F7295244}"/>
              </a:ext>
            </a:extLst>
          </p:cNvPr>
          <p:cNvCxnSpPr>
            <a:cxnSpLocks/>
            <a:stCxn id="7172" idx="3"/>
            <a:endCxn id="18" idx="1"/>
          </p:cNvCxnSpPr>
          <p:nvPr/>
        </p:nvCxnSpPr>
        <p:spPr>
          <a:xfrm>
            <a:off x="8110938" y="4895308"/>
            <a:ext cx="1871385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28406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419AC-DCE6-4371-8DE2-D617E99D6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Differential Privacy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242755" cy="1325563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rgbClr val="7030A0"/>
                    </a:solidFill>
                  </a:rPr>
                  <a:t>[DMNS06]</a:t>
                </a:r>
                <a:r>
                  <a:rPr lang="en-US" sz="3200" dirty="0"/>
                  <a:t> Given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&gt;0 </m:t>
                    </m:r>
                  </m:oMath>
                </a14:m>
                <a:r>
                  <a:rPr lang="en-US" sz="3200" dirty="0"/>
                  <a:t>and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3200" dirty="0"/>
                  <a:t>, a randomized algorithm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3200" dirty="0"/>
                  <a:t> is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-differentially private if, for every neighboring frequency vectors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and for all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3200" dirty="0"/>
                  <a:t>,</a:t>
                </a:r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6EDD9D9-1338-4BC5-9D28-964A84C1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242755" cy="1325563"/>
              </a:xfrm>
              <a:blipFill>
                <a:blip r:embed="rId3"/>
                <a:stretch>
                  <a:fillRect l="-1369" t="-9174" b="-5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106110-DC86-2970-71E6-6FD1BE53A9F7}"/>
                  </a:ext>
                </a:extLst>
              </p:cNvPr>
              <p:cNvSpPr txBox="1"/>
              <p:nvPr/>
            </p:nvSpPr>
            <p:spPr>
              <a:xfrm>
                <a:off x="2039470" y="3414426"/>
                <a:ext cx="811305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106110-DC86-2970-71E6-6FD1BE53A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470" y="3414426"/>
                <a:ext cx="811305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2D7605-326C-B9CF-1D08-12A96ADC35A9}"/>
                  </a:ext>
                </a:extLst>
              </p:cNvPr>
              <p:cNvSpPr txBox="1"/>
              <p:nvPr/>
            </p:nvSpPr>
            <p:spPr>
              <a:xfrm>
                <a:off x="419099" y="4811540"/>
                <a:ext cx="11353800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8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             </m:t>
                          </m:r>
                        </m:e>
                      </m:d>
                      <m:r>
                        <a:rPr lang="en-US" sz="8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8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8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lang="en-US" sz="8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8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8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2D7605-326C-B9CF-1D08-12A96ADC3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99" y="4811540"/>
                <a:ext cx="11353800" cy="13234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012F46F-3E33-F607-244B-C989DDF5CF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911" y="4688992"/>
            <a:ext cx="839248" cy="15710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119EAB-42C0-ACD0-92F7-C5E19438EB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338" y="4575870"/>
            <a:ext cx="927876" cy="18038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21EC0E-C239-569F-05AA-0E349989D9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393" y="4626549"/>
            <a:ext cx="927876" cy="16361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4B1481-5582-1114-61C0-C9FA5B082E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597" y="4688992"/>
            <a:ext cx="839248" cy="15710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9EDE6D-58FA-1653-F062-0EA7B4853C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928" y="4575870"/>
            <a:ext cx="927876" cy="18038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E679284-A918-37F2-95E3-63743A74E4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887" y="4659101"/>
            <a:ext cx="1102068" cy="157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65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4090</Words>
  <Application>Microsoft Office PowerPoint</Application>
  <PresentationFormat>Widescreen</PresentationFormat>
  <Paragraphs>705</Paragraphs>
  <Slides>100</Slides>
  <Notes>80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5" baseType="lpstr">
      <vt:lpstr>Arial</vt:lpstr>
      <vt:lpstr>Calibri</vt:lpstr>
      <vt:lpstr>Calibri Light</vt:lpstr>
      <vt:lpstr>Cambria Math</vt:lpstr>
      <vt:lpstr>Office Theme</vt:lpstr>
      <vt:lpstr>CSCE 689: Special Topics in Modern Algorithms for Data Science </vt:lpstr>
      <vt:lpstr>Presentation Schedule</vt:lpstr>
      <vt:lpstr>PowerPoint Presentation</vt:lpstr>
      <vt:lpstr>Last Time: k-Clustering</vt:lpstr>
      <vt:lpstr>Last Time: k-Clustering</vt:lpstr>
      <vt:lpstr>Last Time: (k,z)-Clustering in the Streaming Model</vt:lpstr>
      <vt:lpstr>Last Time: (k,z)-Clustering in the Streaming Model</vt:lpstr>
      <vt:lpstr>Last Time: (k,z)-Clustering in the Streaming Model</vt:lpstr>
      <vt:lpstr>Last Time: (k,z)-Clustering in the Streaming Model</vt:lpstr>
      <vt:lpstr>Previously: Bernstein’s Inequality</vt:lpstr>
      <vt:lpstr>Sampling for Sum Estimation</vt:lpstr>
      <vt:lpstr>Sampling for Sum Estimation</vt:lpstr>
      <vt:lpstr>Sampling for Sum Estimation</vt:lpstr>
      <vt:lpstr>Sampling for Sum Estimation</vt:lpstr>
      <vt:lpstr>Uniform Sampling for Sum Estimation</vt:lpstr>
      <vt:lpstr>Uniform Sampling for Sum Estimation</vt:lpstr>
      <vt:lpstr>Uniform Sampling for Sum Estimation</vt:lpstr>
      <vt:lpstr>Uniform Sampling for Sum Estimation</vt:lpstr>
      <vt:lpstr>Uniform Sampling for Sum Estimation</vt:lpstr>
      <vt:lpstr>Uniform Sampling for Sum Estimation</vt:lpstr>
      <vt:lpstr>Uniform Sampling for Sum Estimation</vt:lpstr>
      <vt:lpstr>Uniform Sampling for Sum Estimation</vt:lpstr>
      <vt:lpstr>Uniform Sampling for Sum Estimation</vt:lpstr>
      <vt:lpstr>Uniform Sampling for Sum Estimation</vt:lpstr>
      <vt:lpstr>Uniform Sampling for Sum Estimation</vt:lpstr>
      <vt:lpstr>Uniform Sampling for Sum Estimation</vt:lpstr>
      <vt:lpstr>Uniform Sampling for Sum Estimation</vt:lpstr>
      <vt:lpstr>Uniform Sampling for Sum Estimation</vt:lpstr>
      <vt:lpstr>Uniform Sampling for Sum Estimation</vt:lpstr>
      <vt:lpstr>Uniform Sampling for Sum Estimation</vt:lpstr>
      <vt:lpstr>Uniform Sampling for Sum Estimation</vt:lpstr>
      <vt:lpstr>Uniform Sampling for Sum Estimation</vt:lpstr>
      <vt:lpstr>Uniform Sampling for Sum Estimation</vt:lpstr>
      <vt:lpstr>Uniform Sampling for Sum Estimation</vt:lpstr>
      <vt:lpstr>Uniform Sampling for Sum Estimation</vt:lpstr>
      <vt:lpstr>Sampling for Sum Estimation</vt:lpstr>
      <vt:lpstr>Sampling for Sum Estimation</vt:lpstr>
      <vt:lpstr>Sampling for Sum Estimation</vt:lpstr>
      <vt:lpstr>Importance Sampling for Sum Estimation</vt:lpstr>
      <vt:lpstr>Importance Sampling for Sum Estimation</vt:lpstr>
      <vt:lpstr>Importance Sampling for Sum Estimation</vt:lpstr>
      <vt:lpstr>Importance Sampling for Sum Estimation</vt:lpstr>
      <vt:lpstr>Importance Sampling for Sum Estimation</vt:lpstr>
      <vt:lpstr>Importance Sampling for Sum Estimation</vt:lpstr>
      <vt:lpstr>Coreset Construction and Sampling</vt:lpstr>
      <vt:lpstr>Coreset Construction and Sampling</vt:lpstr>
      <vt:lpstr>Coreset Construction and Uniform Sampling</vt:lpstr>
      <vt:lpstr>Previously: Bernstein’s Inequality</vt:lpstr>
      <vt:lpstr>Previously: Bernstein’s Inequality</vt:lpstr>
      <vt:lpstr>Coreset Construction and Uniform Sampling</vt:lpstr>
      <vt:lpstr>Previously: Bernstein’s Inequality</vt:lpstr>
      <vt:lpstr>Previously: Bernstein’s Inequality</vt:lpstr>
      <vt:lpstr>Coreset Construction and Uniform Sampling</vt:lpstr>
      <vt:lpstr>Previously: Bernstein’s Inequality</vt:lpstr>
      <vt:lpstr>Previously: Bernstein’s Inequality</vt:lpstr>
      <vt:lpstr>Coreset Construction and Uniform Sampling</vt:lpstr>
      <vt:lpstr>Coreset Construction and Sampling</vt:lpstr>
      <vt:lpstr>Coreset Construction and Sampling</vt:lpstr>
      <vt:lpstr>Coreset Construction and Sampling</vt:lpstr>
      <vt:lpstr>Coreset Construction and Sampling</vt:lpstr>
      <vt:lpstr>Coreset Construction and Sampling</vt:lpstr>
      <vt:lpstr>Coreset Construction and Sampling</vt:lpstr>
      <vt:lpstr>Sensitivity Sampling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 of Online Sensitivity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 of Online Sensitivity</vt:lpstr>
      <vt:lpstr>PowerPoint Presentation</vt:lpstr>
      <vt:lpstr>Private Data Analysis</vt:lpstr>
      <vt:lpstr>Anonymization</vt:lpstr>
      <vt:lpstr>Anonymizing Data</vt:lpstr>
      <vt:lpstr>Anonymizing Data</vt:lpstr>
      <vt:lpstr>Reconstruction Attack</vt:lpstr>
      <vt:lpstr>Anonymizing Data</vt:lpstr>
      <vt:lpstr>PowerPoint Presentation</vt:lpstr>
      <vt:lpstr>Differencing Attacks</vt:lpstr>
      <vt:lpstr>PowerPoint Presentation</vt:lpstr>
      <vt:lpstr>2010 US Census</vt:lpstr>
      <vt:lpstr>2010 US Census</vt:lpstr>
      <vt:lpstr>Summary</vt:lpstr>
      <vt:lpstr>Possible Notion for Privacy #1</vt:lpstr>
      <vt:lpstr>Possible Notion for Privacy #1</vt:lpstr>
      <vt:lpstr>Possible Notion for Privacy #1</vt:lpstr>
      <vt:lpstr>Possible Notion for Privacy #1</vt:lpstr>
      <vt:lpstr>Possible Notion for Privacy #2</vt:lpstr>
      <vt:lpstr>Possible Notion for Privacy #2</vt:lpstr>
      <vt:lpstr>Differential Privacy</vt:lpstr>
      <vt:lpstr>Differential Privacy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CSCE 689: Special Topics in Modern Algorithms for Data Science </dc:title>
  <dc:creator>Samson Zhou</dc:creator>
  <cp:lastModifiedBy>Samson Zhou</cp:lastModifiedBy>
  <cp:revision>4</cp:revision>
  <dcterms:created xsi:type="dcterms:W3CDTF">2023-10-23T20:36:43Z</dcterms:created>
  <dcterms:modified xsi:type="dcterms:W3CDTF">2023-10-25T04:05:50Z</dcterms:modified>
</cp:coreProperties>
</file>